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Roboto Slab"/>
      <p:regular r:id="rId17"/>
      <p:bold r:id="rId18"/>
    </p:embeddedFont>
    <p:embeddedFont>
      <p:font typeface="Source Sans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2C03814-C349-4B7B-B77D-4673D23D203C}">
  <a:tblStyle styleId="{F2C03814-C349-4B7B-B77D-4673D23D203C}"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SourceSansPro-bold.fntdata"/><Relationship Id="rId11" Type="http://schemas.openxmlformats.org/officeDocument/2006/relationships/slide" Target="slides/slide6.xml"/><Relationship Id="rId22" Type="http://schemas.openxmlformats.org/officeDocument/2006/relationships/font" Target="fonts/SourceSansPro-boldItalic.fntdata"/><Relationship Id="rId10" Type="http://schemas.openxmlformats.org/officeDocument/2006/relationships/slide" Target="slides/slide5.xml"/><Relationship Id="rId21" Type="http://schemas.openxmlformats.org/officeDocument/2006/relationships/font" Target="fonts/SourceSansPr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SourceSansPr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presence of oxygen and water are used as possible indicators of life on other planets - but presence does not necessarily mean there is life on that planet. So now the question becomes, how can we use the presence of oxygen and water as a potential biosignature on another planet?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presence of oxygen and water in a planet’s atmosphere will soon be able to be detected from instruments such as the James Webb Space Telescope, and one of the possible ways in which we can use these things as an indicator of life is through putting atmospheres in graphical representations, such as networks. Here we have an example of how networks in this frame work: the nodes are each a different molecular species, which are connected according to which molecules they react with and produce. So let’s take the first equation, H connects to Cl, which produces HCl, which in turn is connected to H2 and Cl through its own path. This framework allows us to do statistical analysis on the structure of an atmosphere, which leads us into what my project is working to do.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knowing this information, Earth’s atmosphere and biosphere can be plotted on networks like these. Previous works have indicated a clear difference between a planet with a global biosphere (Earth) and without a global biosphere (like Mars). My work is looking specifically at why the presence of oxygen plays a role in the structure of these networks, and what Earth’s analysis would look like without oxygen. This will further the implication that future scientists may be able to use this theory as a means of detecting biosignatures on other planets.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what Earth’s stratosphere looks like when put into a network. The size of the nodes indicates the degree of the node - in other words, how many connections it has to other nodes. This is indicative of how many reactions that molecular species is involved in. The color ranges from red to blue, and the shade is indicative of that molecule’s clustering coefficient, or in other words, the degree to which the neighbors of a given node link to each other.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And this, is what Earth’s biosphere looks like when plotted into a network, in the same organizational structure as Earth’s stratosphere.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From analyzing all kinds of statistical measurements of these networks, here are some of the measurements that have been taken of Earth’s atmosphere and biosphere. There are differences in the different properties of just oxygen nodes vs. all the nodes. This is indicative of oxygen affecting the overall measurements of these properties.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type="ctrTitle"/>
          </p:nvPr>
        </p:nvSpPr>
        <p:spPr>
          <a:xfrm>
            <a:off x="1700185" y="1360350"/>
            <a:ext cx="5807400" cy="1546500"/>
          </a:xfrm>
          <a:prstGeom prst="rect">
            <a:avLst/>
          </a:prstGeom>
        </p:spPr>
        <p:txBody>
          <a:bodyPr anchorCtr="0" anchor="t" bIns="91425" lIns="91425" spcFirstLastPara="1" rIns="91425" wrap="square" tIns="91425"/>
          <a:lstStyle>
            <a:lvl1pPr lvl="0">
              <a:spcBef>
                <a:spcPts val="0"/>
              </a:spcBef>
              <a:spcAft>
                <a:spcPts val="0"/>
              </a:spcAft>
              <a:buClr>
                <a:srgbClr val="0091EA"/>
              </a:buClr>
              <a:buSzPts val="6000"/>
              <a:buNone/>
              <a:defRPr b="1" sz="6000">
                <a:solidFill>
                  <a:srgbClr val="0091EA"/>
                </a:solidFill>
              </a:defRPr>
            </a:lvl1pPr>
            <a:lvl2pPr lvl="1">
              <a:spcBef>
                <a:spcPts val="0"/>
              </a:spcBef>
              <a:spcAft>
                <a:spcPts val="0"/>
              </a:spcAft>
              <a:buClr>
                <a:srgbClr val="0091EA"/>
              </a:buClr>
              <a:buSzPts val="6000"/>
              <a:buNone/>
              <a:defRPr b="1" sz="6000">
                <a:solidFill>
                  <a:srgbClr val="0091EA"/>
                </a:solidFill>
              </a:defRPr>
            </a:lvl2pPr>
            <a:lvl3pPr lvl="2">
              <a:spcBef>
                <a:spcPts val="0"/>
              </a:spcBef>
              <a:spcAft>
                <a:spcPts val="0"/>
              </a:spcAft>
              <a:buClr>
                <a:srgbClr val="0091EA"/>
              </a:buClr>
              <a:buSzPts val="6000"/>
              <a:buNone/>
              <a:defRPr b="1" sz="6000">
                <a:solidFill>
                  <a:srgbClr val="0091EA"/>
                </a:solidFill>
              </a:defRPr>
            </a:lvl3pPr>
            <a:lvl4pPr lvl="3">
              <a:spcBef>
                <a:spcPts val="0"/>
              </a:spcBef>
              <a:spcAft>
                <a:spcPts val="0"/>
              </a:spcAft>
              <a:buClr>
                <a:srgbClr val="0091EA"/>
              </a:buClr>
              <a:buSzPts val="6000"/>
              <a:buNone/>
              <a:defRPr b="1" sz="6000">
                <a:solidFill>
                  <a:srgbClr val="0091EA"/>
                </a:solidFill>
              </a:defRPr>
            </a:lvl4pPr>
            <a:lvl5pPr lvl="4">
              <a:spcBef>
                <a:spcPts val="0"/>
              </a:spcBef>
              <a:spcAft>
                <a:spcPts val="0"/>
              </a:spcAft>
              <a:buClr>
                <a:srgbClr val="0091EA"/>
              </a:buClr>
              <a:buSzPts val="6000"/>
              <a:buNone/>
              <a:defRPr b="1" sz="6000">
                <a:solidFill>
                  <a:srgbClr val="0091EA"/>
                </a:solidFill>
              </a:defRPr>
            </a:lvl5pPr>
            <a:lvl6pPr lvl="5">
              <a:spcBef>
                <a:spcPts val="0"/>
              </a:spcBef>
              <a:spcAft>
                <a:spcPts val="0"/>
              </a:spcAft>
              <a:buClr>
                <a:srgbClr val="0091EA"/>
              </a:buClr>
              <a:buSzPts val="6000"/>
              <a:buNone/>
              <a:defRPr b="1" sz="6000">
                <a:solidFill>
                  <a:srgbClr val="0091EA"/>
                </a:solidFill>
              </a:defRPr>
            </a:lvl6pPr>
            <a:lvl7pPr lvl="6">
              <a:spcBef>
                <a:spcPts val="0"/>
              </a:spcBef>
              <a:spcAft>
                <a:spcPts val="0"/>
              </a:spcAft>
              <a:buClr>
                <a:srgbClr val="0091EA"/>
              </a:buClr>
              <a:buSzPts val="6000"/>
              <a:buNone/>
              <a:defRPr b="1" sz="6000">
                <a:solidFill>
                  <a:srgbClr val="0091EA"/>
                </a:solidFill>
              </a:defRPr>
            </a:lvl7pPr>
            <a:lvl8pPr lvl="7">
              <a:spcBef>
                <a:spcPts val="0"/>
              </a:spcBef>
              <a:spcAft>
                <a:spcPts val="0"/>
              </a:spcAft>
              <a:buClr>
                <a:srgbClr val="0091EA"/>
              </a:buClr>
              <a:buSzPts val="6000"/>
              <a:buNone/>
              <a:defRPr b="1" sz="6000">
                <a:solidFill>
                  <a:srgbClr val="0091EA"/>
                </a:solidFill>
              </a:defRPr>
            </a:lvl8pPr>
            <a:lvl9pPr lvl="8">
              <a:spcBef>
                <a:spcPts val="0"/>
              </a:spcBef>
              <a:spcAft>
                <a:spcPts val="0"/>
              </a:spcAft>
              <a:buClr>
                <a:srgbClr val="0091EA"/>
              </a:buClr>
              <a:buSzPts val="6000"/>
              <a:buNone/>
              <a:defRPr b="1" sz="6000">
                <a:solidFill>
                  <a:srgbClr val="0091EA"/>
                </a:solidFill>
              </a:defRPr>
            </a:lvl9pPr>
          </a:lstStyle>
          <a:p/>
        </p:txBody>
      </p:sp>
      <p:sp>
        <p:nvSpPr>
          <p:cNvPr id="11" name="Shape 11"/>
          <p:cNvSpPr/>
          <p:nvPr/>
        </p:nvSpPr>
        <p:spPr>
          <a:xfrm>
            <a:off x="6897625" y="619995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a:off x="7454375" y="563880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8827727" y="4597554"/>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a:off x="8677050" y="6577875"/>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a:off x="2972225" y="63340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79635" y="3373479"/>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311843" y="791518"/>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 name="Shape 18"/>
          <p:cNvSpPr/>
          <p:nvPr/>
        </p:nvSpPr>
        <p:spPr>
          <a:xfrm>
            <a:off x="626322" y="1339872"/>
            <a:ext cx="253800" cy="253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 name="Shape 19"/>
          <p:cNvSpPr/>
          <p:nvPr/>
        </p:nvSpPr>
        <p:spPr>
          <a:xfrm>
            <a:off x="8104500" y="4963100"/>
            <a:ext cx="1902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803950" y="5654657"/>
            <a:ext cx="1902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196310" y="1990890"/>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1738050" y="271322"/>
            <a:ext cx="253800" cy="253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a:off x="771659" y="2504485"/>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4271584" y="474825"/>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7729213" y="6127438"/>
            <a:ext cx="253800" cy="2541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mplete pattern">
  <p:cSld name="BLANK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Shape 64"/>
          <p:cNvSpPr/>
          <p:nvPr/>
        </p:nvSpPr>
        <p:spPr>
          <a:xfrm>
            <a:off x="-26550" y="-19800"/>
            <a:ext cx="9197100" cy="6897600"/>
          </a:xfrm>
          <a:prstGeom prst="rect">
            <a:avLst/>
          </a:prstGeom>
          <a:solidFill>
            <a:srgbClr val="CFD8DC">
              <a:alpha val="4923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Shape 27"/>
          <p:cNvSpPr txBox="1"/>
          <p:nvPr>
            <p:ph type="ctrTitle"/>
          </p:nvPr>
        </p:nvSpPr>
        <p:spPr>
          <a:xfrm>
            <a:off x="1546025" y="2034925"/>
            <a:ext cx="58326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b="1" sz="4800"/>
            </a:lvl1pPr>
            <a:lvl2pPr lvl="1" rtl="0">
              <a:spcBef>
                <a:spcPts val="0"/>
              </a:spcBef>
              <a:spcAft>
                <a:spcPts val="0"/>
              </a:spcAft>
              <a:buSzPts val="4800"/>
              <a:buNone/>
              <a:defRPr b="1" sz="4800"/>
            </a:lvl2pPr>
            <a:lvl3pPr lvl="2" rtl="0">
              <a:spcBef>
                <a:spcPts val="0"/>
              </a:spcBef>
              <a:spcAft>
                <a:spcPts val="0"/>
              </a:spcAft>
              <a:buSzPts val="4800"/>
              <a:buNone/>
              <a:defRPr b="1" sz="4800"/>
            </a:lvl3pPr>
            <a:lvl4pPr lvl="3" rtl="0">
              <a:spcBef>
                <a:spcPts val="0"/>
              </a:spcBef>
              <a:spcAft>
                <a:spcPts val="0"/>
              </a:spcAft>
              <a:buSzPts val="4800"/>
              <a:buNone/>
              <a:defRPr b="1" sz="4800"/>
            </a:lvl4pPr>
            <a:lvl5pPr lvl="4" rtl="0">
              <a:spcBef>
                <a:spcPts val="0"/>
              </a:spcBef>
              <a:spcAft>
                <a:spcPts val="0"/>
              </a:spcAft>
              <a:buSzPts val="4800"/>
              <a:buNone/>
              <a:defRPr b="1" sz="4800"/>
            </a:lvl5pPr>
            <a:lvl6pPr lvl="5" rtl="0">
              <a:spcBef>
                <a:spcPts val="0"/>
              </a:spcBef>
              <a:spcAft>
                <a:spcPts val="0"/>
              </a:spcAft>
              <a:buSzPts val="4800"/>
              <a:buNone/>
              <a:defRPr b="1" sz="4800"/>
            </a:lvl6pPr>
            <a:lvl7pPr lvl="6" rtl="0">
              <a:spcBef>
                <a:spcPts val="0"/>
              </a:spcBef>
              <a:spcAft>
                <a:spcPts val="0"/>
              </a:spcAft>
              <a:buSzPts val="4800"/>
              <a:buNone/>
              <a:defRPr b="1" sz="4800"/>
            </a:lvl7pPr>
            <a:lvl8pPr lvl="7" rtl="0">
              <a:spcBef>
                <a:spcPts val="0"/>
              </a:spcBef>
              <a:spcAft>
                <a:spcPts val="0"/>
              </a:spcAft>
              <a:buSzPts val="4800"/>
              <a:buNone/>
              <a:defRPr b="1" sz="4800"/>
            </a:lvl8pPr>
            <a:lvl9pPr lvl="8" rtl="0">
              <a:spcBef>
                <a:spcPts val="0"/>
              </a:spcBef>
              <a:spcAft>
                <a:spcPts val="0"/>
              </a:spcAft>
              <a:buSzPts val="4800"/>
              <a:buNone/>
              <a:defRPr b="1" sz="4800"/>
            </a:lvl9pPr>
          </a:lstStyle>
          <a:p/>
        </p:txBody>
      </p:sp>
      <p:sp>
        <p:nvSpPr>
          <p:cNvPr id="28" name="Shape 28"/>
          <p:cNvSpPr txBox="1"/>
          <p:nvPr>
            <p:ph idx="1" type="subTitle"/>
          </p:nvPr>
        </p:nvSpPr>
        <p:spPr>
          <a:xfrm>
            <a:off x="1546025" y="3710548"/>
            <a:ext cx="5832600" cy="1046400"/>
          </a:xfrm>
          <a:prstGeom prst="rect">
            <a:avLst/>
          </a:prstGeom>
        </p:spPr>
        <p:txBody>
          <a:bodyPr anchorCtr="0" anchor="t" bIns="91425" lIns="91425" spcFirstLastPara="1" rIns="91425" wrap="square" tIns="91425"/>
          <a:lstStyle>
            <a:lvl1pPr lvl="0" rtl="0">
              <a:spcBef>
                <a:spcPts val="0"/>
              </a:spcBef>
              <a:spcAft>
                <a:spcPts val="0"/>
              </a:spcAft>
              <a:buClr>
                <a:srgbClr val="607D8B"/>
              </a:buClr>
              <a:buSzPts val="3000"/>
              <a:buNone/>
              <a:defRPr>
                <a:solidFill>
                  <a:srgbClr val="607D8B"/>
                </a:solidFill>
              </a:defRPr>
            </a:lvl1pPr>
            <a:lvl2pPr lvl="1" rtl="0">
              <a:spcBef>
                <a:spcPts val="0"/>
              </a:spcBef>
              <a:spcAft>
                <a:spcPts val="0"/>
              </a:spcAft>
              <a:buClr>
                <a:srgbClr val="607D8B"/>
              </a:buClr>
              <a:buSzPts val="3000"/>
              <a:buNone/>
              <a:defRPr sz="3000">
                <a:solidFill>
                  <a:srgbClr val="607D8B"/>
                </a:solidFill>
              </a:defRPr>
            </a:lvl2pPr>
            <a:lvl3pPr lvl="2" rtl="0">
              <a:spcBef>
                <a:spcPts val="0"/>
              </a:spcBef>
              <a:spcAft>
                <a:spcPts val="0"/>
              </a:spcAft>
              <a:buClr>
                <a:srgbClr val="607D8B"/>
              </a:buClr>
              <a:buSzPts val="3000"/>
              <a:buNone/>
              <a:defRPr sz="3000">
                <a:solidFill>
                  <a:srgbClr val="607D8B"/>
                </a:solidFill>
              </a:defRPr>
            </a:lvl3pPr>
            <a:lvl4pPr lvl="3" rtl="0">
              <a:spcBef>
                <a:spcPts val="0"/>
              </a:spcBef>
              <a:spcAft>
                <a:spcPts val="0"/>
              </a:spcAft>
              <a:buClr>
                <a:srgbClr val="607D8B"/>
              </a:buClr>
              <a:buSzPts val="3000"/>
              <a:buNone/>
              <a:defRPr sz="3000">
                <a:solidFill>
                  <a:srgbClr val="607D8B"/>
                </a:solidFill>
              </a:defRPr>
            </a:lvl4pPr>
            <a:lvl5pPr lvl="4" rtl="0">
              <a:spcBef>
                <a:spcPts val="0"/>
              </a:spcBef>
              <a:spcAft>
                <a:spcPts val="0"/>
              </a:spcAft>
              <a:buClr>
                <a:srgbClr val="607D8B"/>
              </a:buClr>
              <a:buSzPts val="3000"/>
              <a:buNone/>
              <a:defRPr sz="3000">
                <a:solidFill>
                  <a:srgbClr val="607D8B"/>
                </a:solidFill>
              </a:defRPr>
            </a:lvl5pPr>
            <a:lvl6pPr lvl="5" rtl="0">
              <a:spcBef>
                <a:spcPts val="0"/>
              </a:spcBef>
              <a:spcAft>
                <a:spcPts val="0"/>
              </a:spcAft>
              <a:buClr>
                <a:srgbClr val="607D8B"/>
              </a:buClr>
              <a:buSzPts val="3000"/>
              <a:buNone/>
              <a:defRPr sz="3000">
                <a:solidFill>
                  <a:srgbClr val="607D8B"/>
                </a:solidFill>
              </a:defRPr>
            </a:lvl6pPr>
            <a:lvl7pPr lvl="6" rtl="0">
              <a:spcBef>
                <a:spcPts val="0"/>
              </a:spcBef>
              <a:spcAft>
                <a:spcPts val="0"/>
              </a:spcAft>
              <a:buClr>
                <a:srgbClr val="607D8B"/>
              </a:buClr>
              <a:buSzPts val="3000"/>
              <a:buNone/>
              <a:defRPr sz="3000">
                <a:solidFill>
                  <a:srgbClr val="607D8B"/>
                </a:solidFill>
              </a:defRPr>
            </a:lvl7pPr>
            <a:lvl8pPr lvl="7" rtl="0">
              <a:spcBef>
                <a:spcPts val="0"/>
              </a:spcBef>
              <a:spcAft>
                <a:spcPts val="0"/>
              </a:spcAft>
              <a:buClr>
                <a:srgbClr val="607D8B"/>
              </a:buClr>
              <a:buSzPts val="3000"/>
              <a:buNone/>
              <a:defRPr sz="3000">
                <a:solidFill>
                  <a:srgbClr val="607D8B"/>
                </a:solidFill>
              </a:defRPr>
            </a:lvl8pPr>
            <a:lvl9pPr lvl="8" rtl="0">
              <a:spcBef>
                <a:spcPts val="0"/>
              </a:spcBef>
              <a:spcAft>
                <a:spcPts val="0"/>
              </a:spcAft>
              <a:buClr>
                <a:srgbClr val="607D8B"/>
              </a:buClr>
              <a:buSzPts val="3000"/>
              <a:buNone/>
              <a:defRPr sz="3000">
                <a:solidFill>
                  <a:srgbClr val="607D8B"/>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9" name="Shape 29"/>
        <p:cNvGrpSpPr/>
        <p:nvPr/>
      </p:nvGrpSpPr>
      <p:grpSpPr>
        <a:xfrm>
          <a:off x="0" y="0"/>
          <a:ext cx="0" cy="0"/>
          <a:chOff x="0" y="0"/>
          <a:chExt cx="0" cy="0"/>
        </a:xfrm>
      </p:grpSpPr>
      <p:pic>
        <p:nvPicPr>
          <p:cNvPr descr="connections-05.png" id="30" name="Shape 30"/>
          <p:cNvPicPr preferRelativeResize="0"/>
          <p:nvPr/>
        </p:nvPicPr>
        <p:blipFill>
          <a:blip r:embed="rId2">
            <a:alphaModFix/>
          </a:blip>
          <a:stretch>
            <a:fillRect/>
          </a:stretch>
        </p:blipFill>
        <p:spPr>
          <a:xfrm flipH="1" rot="10800000">
            <a:off x="5945" y="0"/>
            <a:ext cx="9132109" cy="6858000"/>
          </a:xfrm>
          <a:prstGeom prst="rect">
            <a:avLst/>
          </a:prstGeom>
          <a:noFill/>
          <a:ln>
            <a:noFill/>
          </a:ln>
        </p:spPr>
      </p:pic>
      <p:sp>
        <p:nvSpPr>
          <p:cNvPr id="31" name="Shape 31"/>
          <p:cNvSpPr txBox="1"/>
          <p:nvPr>
            <p:ph idx="1" type="body"/>
          </p:nvPr>
        </p:nvSpPr>
        <p:spPr>
          <a:xfrm>
            <a:off x="1215300" y="2501400"/>
            <a:ext cx="6713400" cy="1093200"/>
          </a:xfrm>
          <a:prstGeom prst="rect">
            <a:avLst/>
          </a:prstGeom>
        </p:spPr>
        <p:txBody>
          <a:bodyPr anchorCtr="0" anchor="t" bIns="91425" lIns="91425" spcFirstLastPara="1" rIns="91425" wrap="square" tIns="91425"/>
          <a:lstStyle>
            <a:lvl1pPr indent="-457200" lvl="0" marL="457200" rtl="0" algn="ctr">
              <a:spcBef>
                <a:spcPts val="600"/>
              </a:spcBef>
              <a:spcAft>
                <a:spcPts val="0"/>
              </a:spcAft>
              <a:buClr>
                <a:srgbClr val="263238"/>
              </a:buClr>
              <a:buSzPts val="3600"/>
              <a:buChar char="◎"/>
              <a:defRPr i="1" sz="3600"/>
            </a:lvl1pPr>
            <a:lvl2pPr indent="-457200" lvl="1" marL="914400" rtl="0" algn="ctr">
              <a:spcBef>
                <a:spcPts val="0"/>
              </a:spcBef>
              <a:spcAft>
                <a:spcPts val="0"/>
              </a:spcAft>
              <a:buClr>
                <a:srgbClr val="263238"/>
              </a:buClr>
              <a:buSzPts val="3600"/>
              <a:buChar char="○"/>
              <a:defRPr i="1" sz="3600"/>
            </a:lvl2pPr>
            <a:lvl3pPr indent="-457200" lvl="2" marL="1371600" rtl="0" algn="ctr">
              <a:spcBef>
                <a:spcPts val="0"/>
              </a:spcBef>
              <a:spcAft>
                <a:spcPts val="0"/>
              </a:spcAft>
              <a:buClr>
                <a:srgbClr val="263238"/>
              </a:buClr>
              <a:buSzPts val="3600"/>
              <a:buChar char="◉"/>
              <a:defRPr i="1" sz="3600"/>
            </a:lvl3pPr>
            <a:lvl4pPr indent="-457200" lvl="3" marL="1828800" rtl="0" algn="ctr">
              <a:spcBef>
                <a:spcPts val="0"/>
              </a:spcBef>
              <a:spcAft>
                <a:spcPts val="0"/>
              </a:spcAft>
              <a:buClr>
                <a:srgbClr val="263238"/>
              </a:buClr>
              <a:buSzPts val="3600"/>
              <a:buChar char="●"/>
              <a:defRPr i="1" sz="3600"/>
            </a:lvl4pPr>
            <a:lvl5pPr indent="-457200" lvl="4" marL="2286000" rtl="0" algn="ctr">
              <a:spcBef>
                <a:spcPts val="0"/>
              </a:spcBef>
              <a:spcAft>
                <a:spcPts val="0"/>
              </a:spcAft>
              <a:buClr>
                <a:srgbClr val="263238"/>
              </a:buClr>
              <a:buSzPts val="3600"/>
              <a:buChar char="○"/>
              <a:defRPr i="1" sz="3600"/>
            </a:lvl5pPr>
            <a:lvl6pPr indent="-457200" lvl="5" marL="2743200" rtl="0" algn="ctr">
              <a:spcBef>
                <a:spcPts val="0"/>
              </a:spcBef>
              <a:spcAft>
                <a:spcPts val="0"/>
              </a:spcAft>
              <a:buClr>
                <a:srgbClr val="263238"/>
              </a:buClr>
              <a:buSzPts val="3600"/>
              <a:buChar char="■"/>
              <a:defRPr i="1" sz="3600"/>
            </a:lvl6pPr>
            <a:lvl7pPr indent="-457200" lvl="6" marL="3200400" rtl="0" algn="ctr">
              <a:spcBef>
                <a:spcPts val="0"/>
              </a:spcBef>
              <a:spcAft>
                <a:spcPts val="0"/>
              </a:spcAft>
              <a:buClr>
                <a:srgbClr val="263238"/>
              </a:buClr>
              <a:buSzPts val="3600"/>
              <a:buChar char="●"/>
              <a:defRPr i="1" sz="3600"/>
            </a:lvl7pPr>
            <a:lvl8pPr indent="-457200" lvl="7" marL="3657600" rtl="0" algn="ctr">
              <a:spcBef>
                <a:spcPts val="0"/>
              </a:spcBef>
              <a:spcAft>
                <a:spcPts val="0"/>
              </a:spcAft>
              <a:buClr>
                <a:srgbClr val="263238"/>
              </a:buClr>
              <a:buSzPts val="3600"/>
              <a:buChar char="○"/>
              <a:defRPr i="1" sz="3600"/>
            </a:lvl8pPr>
            <a:lvl9pPr indent="-457200" lvl="8" marL="4114800" algn="ctr">
              <a:spcBef>
                <a:spcPts val="0"/>
              </a:spcBef>
              <a:spcAft>
                <a:spcPts val="0"/>
              </a:spcAft>
              <a:buClr>
                <a:srgbClr val="263238"/>
              </a:buClr>
              <a:buSzPts val="3600"/>
              <a:buChar char="■"/>
              <a:defRPr i="1" sz="3600"/>
            </a:lvl9pPr>
          </a:lstStyle>
          <a:p/>
        </p:txBody>
      </p:sp>
      <p:grpSp>
        <p:nvGrpSpPr>
          <p:cNvPr id="32" name="Shape 32"/>
          <p:cNvGrpSpPr/>
          <p:nvPr/>
        </p:nvGrpSpPr>
        <p:grpSpPr>
          <a:xfrm>
            <a:off x="3593400" y="1074285"/>
            <a:ext cx="1957200" cy="1093200"/>
            <a:chOff x="3593400" y="1760085"/>
            <a:chExt cx="1957200" cy="1093200"/>
          </a:xfrm>
        </p:grpSpPr>
        <p:sp>
          <p:nvSpPr>
            <p:cNvPr id="33" name="Shape 33"/>
            <p:cNvSpPr txBox="1"/>
            <p:nvPr/>
          </p:nvSpPr>
          <p:spPr>
            <a:xfrm>
              <a:off x="3593400" y="1872097"/>
              <a:ext cx="1957200" cy="871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6000">
                  <a:solidFill>
                    <a:srgbClr val="0091EA"/>
                  </a:solidFill>
                  <a:latin typeface="Source Sans Pro"/>
                  <a:ea typeface="Source Sans Pro"/>
                  <a:cs typeface="Source Sans Pro"/>
                  <a:sym typeface="Source Sans Pro"/>
                </a:rPr>
                <a:t>“</a:t>
              </a:r>
              <a:endParaRPr b="1" sz="6000">
                <a:solidFill>
                  <a:srgbClr val="0091EA"/>
                </a:solidFill>
                <a:latin typeface="Source Sans Pro"/>
                <a:ea typeface="Source Sans Pro"/>
                <a:cs typeface="Source Sans Pro"/>
                <a:sym typeface="Source Sans Pro"/>
              </a:endParaRPr>
            </a:p>
          </p:txBody>
        </p:sp>
        <p:sp>
          <p:nvSpPr>
            <p:cNvPr id="34" name="Shape 34"/>
            <p:cNvSpPr/>
            <p:nvPr/>
          </p:nvSpPr>
          <p:spPr>
            <a:xfrm>
              <a:off x="402540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cxnSp>
        <p:nvCxnSpPr>
          <p:cNvPr id="36" name="Shape 36"/>
          <p:cNvCxnSpPr>
            <a:endCxn id="34" idx="1"/>
          </p:cNvCxnSpPr>
          <p:nvPr/>
        </p:nvCxnSpPr>
        <p:spPr>
          <a:xfrm>
            <a:off x="3742095" y="871980"/>
            <a:ext cx="443400" cy="362400"/>
          </a:xfrm>
          <a:prstGeom prst="straightConnector1">
            <a:avLst/>
          </a:prstGeom>
          <a:noFill/>
          <a:ln cap="flat" cmpd="sng" w="9525">
            <a:solidFill>
              <a:srgbClr val="CFD8DC"/>
            </a:solidFill>
            <a:prstDash val="solid"/>
            <a:round/>
            <a:headEnd len="med" w="med" type="none"/>
            <a:tailEnd len="med" w="med" type="none"/>
          </a:ln>
        </p:spPr>
      </p:cxnSp>
      <p:cxnSp>
        <p:nvCxnSpPr>
          <p:cNvPr id="37" name="Shape 37"/>
          <p:cNvCxnSpPr/>
          <p:nvPr/>
        </p:nvCxnSpPr>
        <p:spPr>
          <a:xfrm rot="10800000">
            <a:off x="4114800" y="269685"/>
            <a:ext cx="457200" cy="804600"/>
          </a:xfrm>
          <a:prstGeom prst="straightConnector1">
            <a:avLst/>
          </a:prstGeom>
          <a:noFill/>
          <a:ln cap="flat" cmpd="sng" w="9525">
            <a:solidFill>
              <a:srgbClr val="CFD8DC"/>
            </a:solidFill>
            <a:prstDash val="solid"/>
            <a:round/>
            <a:headEnd len="med" w="med" type="none"/>
            <a:tailEnd len="med" w="med" type="none"/>
          </a:ln>
        </p:spPr>
      </p:cxnSp>
      <p:cxnSp>
        <p:nvCxnSpPr>
          <p:cNvPr id="38" name="Shape 38"/>
          <p:cNvCxnSpPr/>
          <p:nvPr/>
        </p:nvCxnSpPr>
        <p:spPr>
          <a:xfrm flipH="1" rot="10800000">
            <a:off x="4749075" y="753125"/>
            <a:ext cx="95100" cy="348900"/>
          </a:xfrm>
          <a:prstGeom prst="straightConnector1">
            <a:avLst/>
          </a:prstGeom>
          <a:noFill/>
          <a:ln cap="flat" cmpd="sng" w="9525">
            <a:solidFill>
              <a:srgbClr val="CFD8DC"/>
            </a:solidFill>
            <a:prstDash val="solid"/>
            <a:round/>
            <a:headEnd len="med" w="med" type="none"/>
            <a:tailEnd len="med" w="med" type="none"/>
          </a:ln>
        </p:spPr>
      </p:cxnSp>
      <p:sp>
        <p:nvSpPr>
          <p:cNvPr id="39" name="Shape 39"/>
          <p:cNvSpPr txBox="1"/>
          <p:nvPr>
            <p:ph idx="12" type="sldNum"/>
          </p:nvPr>
        </p:nvSpPr>
        <p:spPr>
          <a:xfrm>
            <a:off x="-87" y="6333125"/>
            <a:ext cx="9144000" cy="5250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0" name="Shape 40"/>
        <p:cNvGrpSpPr/>
        <p:nvPr/>
      </p:nvGrpSpPr>
      <p:grpSpPr>
        <a:xfrm>
          <a:off x="0" y="0"/>
          <a:ext cx="0" cy="0"/>
          <a:chOff x="0" y="0"/>
          <a:chExt cx="0" cy="0"/>
        </a:xfrm>
      </p:grpSpPr>
      <p:sp>
        <p:nvSpPr>
          <p:cNvPr id="41" name="Shape 41"/>
          <p:cNvSpPr txBox="1"/>
          <p:nvPr>
            <p:ph type="title"/>
          </p:nvPr>
        </p:nvSpPr>
        <p:spPr>
          <a:xfrm>
            <a:off x="786150" y="410826"/>
            <a:ext cx="7571700" cy="936900"/>
          </a:xfrm>
          <a:prstGeom prst="rect">
            <a:avLst/>
          </a:prstGeom>
        </p:spPr>
        <p:txBody>
          <a:bodyPr anchorCtr="0" anchor="b"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2" name="Shape 42"/>
          <p:cNvSpPr txBox="1"/>
          <p:nvPr>
            <p:ph idx="1" type="body"/>
          </p:nvPr>
        </p:nvSpPr>
        <p:spPr>
          <a:xfrm>
            <a:off x="786150" y="1682267"/>
            <a:ext cx="7571700" cy="47649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3" name="Shape 43"/>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4" name="Shape 44"/>
        <p:cNvGrpSpPr/>
        <p:nvPr/>
      </p:nvGrpSpPr>
      <p:grpSpPr>
        <a:xfrm>
          <a:off x="0" y="0"/>
          <a:ext cx="0" cy="0"/>
          <a:chOff x="0" y="0"/>
          <a:chExt cx="0" cy="0"/>
        </a:xfrm>
      </p:grpSpPr>
      <p:sp>
        <p:nvSpPr>
          <p:cNvPr id="45" name="Shape 45"/>
          <p:cNvSpPr txBox="1"/>
          <p:nvPr>
            <p:ph type="title"/>
          </p:nvPr>
        </p:nvSpPr>
        <p:spPr>
          <a:xfrm>
            <a:off x="786150" y="410826"/>
            <a:ext cx="7571700" cy="936900"/>
          </a:xfrm>
          <a:prstGeom prst="rect">
            <a:avLst/>
          </a:prstGeom>
        </p:spPr>
        <p:txBody>
          <a:bodyPr anchorCtr="0" anchor="b"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6" name="Shape 46"/>
          <p:cNvSpPr txBox="1"/>
          <p:nvPr>
            <p:ph idx="1" type="body"/>
          </p:nvPr>
        </p:nvSpPr>
        <p:spPr>
          <a:xfrm>
            <a:off x="786137" y="1600200"/>
            <a:ext cx="3675300" cy="4967700"/>
          </a:xfrm>
          <a:prstGeom prst="rect">
            <a:avLst/>
          </a:prstGeom>
        </p:spPr>
        <p:txBody>
          <a:bodyPr anchorCtr="0" anchor="t" bIns="91425" lIns="91425" spcFirstLastPara="1" rIns="91425" wrap="square" tIns="91425"/>
          <a:lstStyle>
            <a:lvl1pPr indent="-393700" lvl="0" marL="457200">
              <a:spcBef>
                <a:spcPts val="60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47" name="Shape 47"/>
          <p:cNvSpPr txBox="1"/>
          <p:nvPr>
            <p:ph idx="2" type="body"/>
          </p:nvPr>
        </p:nvSpPr>
        <p:spPr>
          <a:xfrm>
            <a:off x="4682659" y="1600200"/>
            <a:ext cx="3675300" cy="4967700"/>
          </a:xfrm>
          <a:prstGeom prst="rect">
            <a:avLst/>
          </a:prstGeom>
        </p:spPr>
        <p:txBody>
          <a:bodyPr anchorCtr="0" anchor="t" bIns="91425" lIns="91425" spcFirstLastPara="1" rIns="91425" wrap="square" tIns="91425"/>
          <a:lstStyle>
            <a:lvl1pPr indent="-393700" lvl="0" marL="457200">
              <a:spcBef>
                <a:spcPts val="60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48" name="Shape 48"/>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9" name="Shape 49"/>
        <p:cNvGrpSpPr/>
        <p:nvPr/>
      </p:nvGrpSpPr>
      <p:grpSpPr>
        <a:xfrm>
          <a:off x="0" y="0"/>
          <a:ext cx="0" cy="0"/>
          <a:chOff x="0" y="0"/>
          <a:chExt cx="0" cy="0"/>
        </a:xfrm>
      </p:grpSpPr>
      <p:sp>
        <p:nvSpPr>
          <p:cNvPr id="50" name="Shape 50"/>
          <p:cNvSpPr txBox="1"/>
          <p:nvPr>
            <p:ph type="title"/>
          </p:nvPr>
        </p:nvSpPr>
        <p:spPr>
          <a:xfrm>
            <a:off x="786150" y="410826"/>
            <a:ext cx="7571700" cy="936900"/>
          </a:xfrm>
          <a:prstGeom prst="rect">
            <a:avLst/>
          </a:prstGeom>
        </p:spPr>
        <p:txBody>
          <a:bodyPr anchorCtr="0" anchor="b" bIns="91425" lIns="91425" spcFirstLastPara="1" rIns="91425" wrap="square" tIns="91425"/>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51" name="Shape 51"/>
          <p:cNvSpPr txBox="1"/>
          <p:nvPr>
            <p:ph idx="1" type="body"/>
          </p:nvPr>
        </p:nvSpPr>
        <p:spPr>
          <a:xfrm>
            <a:off x="786150" y="1600200"/>
            <a:ext cx="2419800" cy="49677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2" name="Shape 52"/>
          <p:cNvSpPr txBox="1"/>
          <p:nvPr>
            <p:ph idx="2" type="body"/>
          </p:nvPr>
        </p:nvSpPr>
        <p:spPr>
          <a:xfrm>
            <a:off x="3329992" y="1600200"/>
            <a:ext cx="2419800" cy="49677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3" name="Shape 53"/>
          <p:cNvSpPr txBox="1"/>
          <p:nvPr>
            <p:ph idx="3" type="body"/>
          </p:nvPr>
        </p:nvSpPr>
        <p:spPr>
          <a:xfrm>
            <a:off x="5873834" y="1600200"/>
            <a:ext cx="2419800" cy="49677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4" name="Shape 54"/>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Shape 56"/>
          <p:cNvSpPr txBox="1"/>
          <p:nvPr>
            <p:ph type="title"/>
          </p:nvPr>
        </p:nvSpPr>
        <p:spPr>
          <a:xfrm>
            <a:off x="786150" y="410826"/>
            <a:ext cx="7571700" cy="936900"/>
          </a:xfrm>
          <a:prstGeom prst="rect">
            <a:avLst/>
          </a:prstGeom>
        </p:spPr>
        <p:txBody>
          <a:bodyPr anchorCtr="0" anchor="b" bIns="91425" lIns="91425" spcFirstLastPara="1" rIns="91425" wrap="square" tIns="91425"/>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7" name="Shape 57"/>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Shape 59"/>
          <p:cNvSpPr txBox="1"/>
          <p:nvPr>
            <p:ph idx="1" type="body"/>
          </p:nvPr>
        </p:nvSpPr>
        <p:spPr>
          <a:xfrm>
            <a:off x="457200" y="5407123"/>
            <a:ext cx="8229600" cy="49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60" name="Shape 60"/>
          <p:cNvSpPr txBox="1"/>
          <p:nvPr>
            <p:ph idx="12" type="sldNum"/>
          </p:nvPr>
        </p:nvSpPr>
        <p:spPr>
          <a:xfrm>
            <a:off x="-92" y="6333125"/>
            <a:ext cx="9144000" cy="5250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786150" y="410826"/>
            <a:ext cx="7571700" cy="9369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p:txBody>
      </p:sp>
      <p:sp>
        <p:nvSpPr>
          <p:cNvPr id="7" name="Shape 7"/>
          <p:cNvSpPr txBox="1"/>
          <p:nvPr>
            <p:ph idx="1" type="body"/>
          </p:nvPr>
        </p:nvSpPr>
        <p:spPr>
          <a:xfrm>
            <a:off x="786150" y="1682267"/>
            <a:ext cx="7571700" cy="47649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CFD8DC"/>
              </a:buClr>
              <a:buSzPts val="3000"/>
              <a:buFont typeface="Source Sans Pro"/>
              <a:buChar char="◎"/>
              <a:defRPr sz="3000">
                <a:solidFill>
                  <a:srgbClr val="263238"/>
                </a:solidFill>
                <a:latin typeface="Source Sans Pro"/>
                <a:ea typeface="Source Sans Pro"/>
                <a:cs typeface="Source Sans Pro"/>
                <a:sym typeface="Source Sans Pro"/>
              </a:defRPr>
            </a:lvl1pPr>
            <a:lvl2pPr indent="-381000" lvl="1" marL="9144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2pPr>
            <a:lvl3pPr indent="-381000" lvl="2" marL="13716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3pPr>
            <a:lvl4pPr indent="-342900" lvl="3" marL="18288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4pPr>
            <a:lvl5pPr indent="-342900" lvl="4" marL="22860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5pPr>
            <a:lvl6pPr indent="-342900" lvl="5" marL="27432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6pPr>
            <a:lvl7pPr indent="-342900" lvl="6" marL="32004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7pPr>
            <a:lvl8pPr indent="-342900" lvl="7" marL="36576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8pPr>
            <a:lvl9pPr indent="-342900" lvl="8" marL="41148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04384" y="6333134"/>
            <a:ext cx="548700" cy="525000"/>
          </a:xfrm>
          <a:prstGeom prst="rect">
            <a:avLst/>
          </a:prstGeom>
          <a:noFill/>
          <a:ln>
            <a:noFill/>
          </a:ln>
        </p:spPr>
        <p:txBody>
          <a:bodyPr anchorCtr="0" anchor="t" bIns="91425" lIns="91425" spcFirstLastPara="1" rIns="91425" wrap="square" tIns="91425">
            <a:noAutofit/>
          </a:bodyPr>
          <a:lstStyle>
            <a:lvl1pPr lvl="0" algn="r">
              <a:buNone/>
              <a:defRPr b="1" sz="1300">
                <a:solidFill>
                  <a:srgbClr val="0091EA"/>
                </a:solidFill>
                <a:latin typeface="Source Sans Pro"/>
                <a:ea typeface="Source Sans Pro"/>
                <a:cs typeface="Source Sans Pro"/>
                <a:sym typeface="Source Sans Pro"/>
              </a:defRPr>
            </a:lvl1pPr>
            <a:lvl2pPr lvl="1" algn="r">
              <a:buNone/>
              <a:defRPr b="1" sz="1300">
                <a:solidFill>
                  <a:srgbClr val="0091EA"/>
                </a:solidFill>
                <a:latin typeface="Source Sans Pro"/>
                <a:ea typeface="Source Sans Pro"/>
                <a:cs typeface="Source Sans Pro"/>
                <a:sym typeface="Source Sans Pro"/>
              </a:defRPr>
            </a:lvl2pPr>
            <a:lvl3pPr lvl="2" algn="r">
              <a:buNone/>
              <a:defRPr b="1" sz="1300">
                <a:solidFill>
                  <a:srgbClr val="0091EA"/>
                </a:solidFill>
                <a:latin typeface="Source Sans Pro"/>
                <a:ea typeface="Source Sans Pro"/>
                <a:cs typeface="Source Sans Pro"/>
                <a:sym typeface="Source Sans Pro"/>
              </a:defRPr>
            </a:lvl3pPr>
            <a:lvl4pPr lvl="3" algn="r">
              <a:buNone/>
              <a:defRPr b="1" sz="1300">
                <a:solidFill>
                  <a:srgbClr val="0091EA"/>
                </a:solidFill>
                <a:latin typeface="Source Sans Pro"/>
                <a:ea typeface="Source Sans Pro"/>
                <a:cs typeface="Source Sans Pro"/>
                <a:sym typeface="Source Sans Pro"/>
              </a:defRPr>
            </a:lvl4pPr>
            <a:lvl5pPr lvl="4" algn="r">
              <a:buNone/>
              <a:defRPr b="1" sz="1300">
                <a:solidFill>
                  <a:srgbClr val="0091EA"/>
                </a:solidFill>
                <a:latin typeface="Source Sans Pro"/>
                <a:ea typeface="Source Sans Pro"/>
                <a:cs typeface="Source Sans Pro"/>
                <a:sym typeface="Source Sans Pro"/>
              </a:defRPr>
            </a:lvl5pPr>
            <a:lvl6pPr lvl="5" algn="r">
              <a:buNone/>
              <a:defRPr b="1" sz="1300">
                <a:solidFill>
                  <a:srgbClr val="0091EA"/>
                </a:solidFill>
                <a:latin typeface="Source Sans Pro"/>
                <a:ea typeface="Source Sans Pro"/>
                <a:cs typeface="Source Sans Pro"/>
                <a:sym typeface="Source Sans Pro"/>
              </a:defRPr>
            </a:lvl6pPr>
            <a:lvl7pPr lvl="6" algn="r">
              <a:buNone/>
              <a:defRPr b="1" sz="1300">
                <a:solidFill>
                  <a:srgbClr val="0091EA"/>
                </a:solidFill>
                <a:latin typeface="Source Sans Pro"/>
                <a:ea typeface="Source Sans Pro"/>
                <a:cs typeface="Source Sans Pro"/>
                <a:sym typeface="Source Sans Pro"/>
              </a:defRPr>
            </a:lvl7pPr>
            <a:lvl8pPr lvl="7" algn="r">
              <a:buNone/>
              <a:defRPr b="1" sz="1300">
                <a:solidFill>
                  <a:srgbClr val="0091EA"/>
                </a:solidFill>
                <a:latin typeface="Source Sans Pro"/>
                <a:ea typeface="Source Sans Pro"/>
                <a:cs typeface="Source Sans Pro"/>
                <a:sym typeface="Source Sans Pro"/>
              </a:defRPr>
            </a:lvl8pPr>
            <a:lvl9pPr lvl="8" algn="r">
              <a:buNone/>
              <a:defRPr b="1" sz="1300">
                <a:solidFill>
                  <a:srgbClr val="0091EA"/>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fontsquirrel.com/fonts/roboto-slab" TargetMode="External"/><Relationship Id="rId4" Type="http://schemas.openxmlformats.org/officeDocument/2006/relationships/hyperlink" Target="https://www.fontsquirrel.com/fonts/source-sans-pr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4.jp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ctrTitle"/>
          </p:nvPr>
        </p:nvSpPr>
        <p:spPr>
          <a:xfrm>
            <a:off x="1152973" y="1859100"/>
            <a:ext cx="7170600" cy="2570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800"/>
              <a:t>Network Biosignatures of Earth’s Atmosphere and Biosphere</a:t>
            </a:r>
            <a:endParaRPr sz="4800"/>
          </a:p>
        </p:txBody>
      </p:sp>
      <p:sp>
        <p:nvSpPr>
          <p:cNvPr id="71" name="Shape 71"/>
          <p:cNvSpPr txBox="1"/>
          <p:nvPr/>
        </p:nvSpPr>
        <p:spPr>
          <a:xfrm>
            <a:off x="2066300" y="4429500"/>
            <a:ext cx="5094600" cy="605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2400">
                <a:solidFill>
                  <a:srgbClr val="999999"/>
                </a:solidFill>
                <a:latin typeface="Roboto Slab"/>
                <a:ea typeface="Roboto Slab"/>
                <a:cs typeface="Roboto Slab"/>
                <a:sym typeface="Roboto Slab"/>
              </a:rPr>
              <a:t>C. Ruiz, T. Fisher, S.I. Walker</a:t>
            </a:r>
            <a:endParaRPr b="1" sz="2400">
              <a:solidFill>
                <a:srgbClr val="999999"/>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83" name="Shape 183"/>
        <p:cNvGrpSpPr/>
        <p:nvPr/>
      </p:nvGrpSpPr>
      <p:grpSpPr>
        <a:xfrm>
          <a:off x="0" y="0"/>
          <a:ext cx="0" cy="0"/>
          <a:chOff x="0" y="0"/>
          <a:chExt cx="0" cy="0"/>
        </a:xfrm>
      </p:grpSpPr>
      <p:sp>
        <p:nvSpPr>
          <p:cNvPr id="184" name="Shape 184"/>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Presentation design</a:t>
            </a:r>
            <a:endParaRPr/>
          </a:p>
        </p:txBody>
      </p:sp>
      <p:sp>
        <p:nvSpPr>
          <p:cNvPr id="185" name="Shape 185"/>
          <p:cNvSpPr txBox="1"/>
          <p:nvPr>
            <p:ph idx="1" type="body"/>
          </p:nvPr>
        </p:nvSpPr>
        <p:spPr>
          <a:xfrm>
            <a:off x="786150" y="1600200"/>
            <a:ext cx="7466100" cy="35529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 sz="1800"/>
              <a:t>This presentations uses the following typographies and colors:</a:t>
            </a:r>
            <a:endParaRPr sz="1800"/>
          </a:p>
          <a:p>
            <a:pPr indent="-342900" lvl="0" marL="457200" rtl="0">
              <a:lnSpc>
                <a:spcPct val="115000"/>
              </a:lnSpc>
              <a:spcBef>
                <a:spcPts val="600"/>
              </a:spcBef>
              <a:spcAft>
                <a:spcPts val="0"/>
              </a:spcAft>
              <a:buSzPts val="1800"/>
              <a:buChar char="◎"/>
            </a:pPr>
            <a:r>
              <a:rPr lang="en" sz="1800"/>
              <a:t>Titles: </a:t>
            </a:r>
            <a:r>
              <a:rPr b="1" lang="en" sz="1800"/>
              <a:t>Roboto Slab</a:t>
            </a:r>
            <a:endParaRPr b="1" sz="1800"/>
          </a:p>
          <a:p>
            <a:pPr indent="-342900" lvl="0" marL="457200" rtl="0">
              <a:lnSpc>
                <a:spcPct val="115000"/>
              </a:lnSpc>
              <a:spcBef>
                <a:spcPts val="0"/>
              </a:spcBef>
              <a:spcAft>
                <a:spcPts val="0"/>
              </a:spcAft>
              <a:buSzPts val="1800"/>
              <a:buChar char="◎"/>
            </a:pPr>
            <a:r>
              <a:rPr lang="en" sz="1800"/>
              <a:t>Body copy: </a:t>
            </a:r>
            <a:r>
              <a:rPr b="1" lang="en" sz="1800"/>
              <a:t>Source Sans Pro</a:t>
            </a:r>
            <a:endParaRPr b="1" sz="1800"/>
          </a:p>
          <a:p>
            <a:pPr indent="0" lvl="0" marL="0" rtl="0">
              <a:lnSpc>
                <a:spcPct val="115000"/>
              </a:lnSpc>
              <a:spcBef>
                <a:spcPts val="600"/>
              </a:spcBef>
              <a:spcAft>
                <a:spcPts val="0"/>
              </a:spcAft>
              <a:buNone/>
            </a:pPr>
            <a:r>
              <a:rPr lang="en" sz="1800"/>
              <a:t>You can download the fonts on these pages:</a:t>
            </a:r>
            <a:endParaRPr sz="1800"/>
          </a:p>
          <a:p>
            <a:pPr indent="0" lvl="0" marL="0" rtl="0">
              <a:lnSpc>
                <a:spcPct val="115000"/>
              </a:lnSpc>
              <a:spcBef>
                <a:spcPts val="600"/>
              </a:spcBef>
              <a:spcAft>
                <a:spcPts val="0"/>
              </a:spcAft>
              <a:buNone/>
            </a:pPr>
            <a:r>
              <a:rPr lang="en" sz="1100" u="sng">
                <a:solidFill>
                  <a:schemeClr val="hlink"/>
                </a:solidFill>
                <a:hlinkClick r:id="rId3"/>
              </a:rPr>
              <a:t>https://www.fontsquirrel.com/fonts/roboto-slab</a:t>
            </a:r>
            <a:endParaRPr sz="1100"/>
          </a:p>
          <a:p>
            <a:pPr indent="0" lvl="0" marL="0" rtl="0">
              <a:lnSpc>
                <a:spcPct val="115000"/>
              </a:lnSpc>
              <a:spcBef>
                <a:spcPts val="600"/>
              </a:spcBef>
              <a:spcAft>
                <a:spcPts val="0"/>
              </a:spcAft>
              <a:buNone/>
            </a:pPr>
            <a:r>
              <a:rPr lang="en" sz="1100" u="sng">
                <a:solidFill>
                  <a:schemeClr val="hlink"/>
                </a:solidFill>
                <a:hlinkClick r:id="rId4"/>
              </a:rPr>
              <a:t>https://www.fontsquirrel.com/fonts/source-sans-pro</a:t>
            </a:r>
            <a:endParaRPr sz="1100"/>
          </a:p>
          <a:p>
            <a:pPr indent="0" lvl="0" marL="0" rtl="0">
              <a:lnSpc>
                <a:spcPct val="115000"/>
              </a:lnSpc>
              <a:spcBef>
                <a:spcPts val="600"/>
              </a:spcBef>
              <a:spcAft>
                <a:spcPts val="0"/>
              </a:spcAft>
              <a:buNone/>
            </a:pPr>
            <a:r>
              <a:t/>
            </a:r>
            <a:endParaRPr sz="1800"/>
          </a:p>
          <a:p>
            <a:pPr indent="-342900" lvl="0" marL="457200" rtl="0">
              <a:lnSpc>
                <a:spcPct val="115000"/>
              </a:lnSpc>
              <a:spcBef>
                <a:spcPts val="600"/>
              </a:spcBef>
              <a:spcAft>
                <a:spcPts val="0"/>
              </a:spcAft>
              <a:buSzPts val="1800"/>
              <a:buChar char="◎"/>
            </a:pPr>
            <a:r>
              <a:rPr lang="en" sz="1800"/>
              <a:t>Blue </a:t>
            </a:r>
            <a:r>
              <a:rPr b="1" lang="en" sz="1800">
                <a:solidFill>
                  <a:srgbClr val="0091EA"/>
                </a:solidFill>
              </a:rPr>
              <a:t>#0091ea</a:t>
            </a:r>
            <a:endParaRPr b="1" sz="1800">
              <a:solidFill>
                <a:srgbClr val="0091EA"/>
              </a:solidFill>
            </a:endParaRPr>
          </a:p>
          <a:p>
            <a:pPr indent="-342900" lvl="0" marL="457200" rtl="0">
              <a:lnSpc>
                <a:spcPct val="115000"/>
              </a:lnSpc>
              <a:spcBef>
                <a:spcPts val="0"/>
              </a:spcBef>
              <a:spcAft>
                <a:spcPts val="0"/>
              </a:spcAft>
              <a:buSzPts val="1800"/>
              <a:buChar char="◎"/>
            </a:pPr>
            <a:r>
              <a:rPr lang="en" sz="1800"/>
              <a:t>Dark gray </a:t>
            </a:r>
            <a:r>
              <a:rPr b="1" lang="en" sz="1800"/>
              <a:t>#263238</a:t>
            </a:r>
            <a:endParaRPr b="1" sz="1800"/>
          </a:p>
          <a:p>
            <a:pPr indent="-342900" lvl="0" marL="457200" rtl="0">
              <a:lnSpc>
                <a:spcPct val="115000"/>
              </a:lnSpc>
              <a:spcBef>
                <a:spcPts val="0"/>
              </a:spcBef>
              <a:spcAft>
                <a:spcPts val="0"/>
              </a:spcAft>
              <a:buSzPts val="1800"/>
              <a:buChar char="◎"/>
            </a:pPr>
            <a:r>
              <a:rPr lang="en" sz="1800"/>
              <a:t>Medium gray </a:t>
            </a:r>
            <a:r>
              <a:rPr b="1" lang="en" sz="1800">
                <a:solidFill>
                  <a:srgbClr val="607D8B"/>
                </a:solidFill>
              </a:rPr>
              <a:t>#607d8b</a:t>
            </a:r>
            <a:endParaRPr b="1" sz="1800">
              <a:solidFill>
                <a:srgbClr val="607D8B"/>
              </a:solidFill>
            </a:endParaRPr>
          </a:p>
          <a:p>
            <a:pPr indent="-342900" lvl="0" marL="457200" rtl="0">
              <a:lnSpc>
                <a:spcPct val="115000"/>
              </a:lnSpc>
              <a:spcBef>
                <a:spcPts val="0"/>
              </a:spcBef>
              <a:spcAft>
                <a:spcPts val="0"/>
              </a:spcAft>
              <a:buSzPts val="1800"/>
              <a:buChar char="◎"/>
            </a:pPr>
            <a:r>
              <a:rPr lang="en" sz="1800"/>
              <a:t>Light gray </a:t>
            </a:r>
            <a:r>
              <a:rPr b="1" lang="en" sz="1800">
                <a:solidFill>
                  <a:srgbClr val="CFD8DC"/>
                </a:solidFill>
                <a:highlight>
                  <a:srgbClr val="263238"/>
                </a:highlight>
              </a:rPr>
              <a:t>#cfd8dc</a:t>
            </a:r>
            <a:endParaRPr b="1" sz="1800">
              <a:solidFill>
                <a:srgbClr val="CFD8DC"/>
              </a:solidFill>
              <a:highlight>
                <a:srgbClr val="263238"/>
              </a:highlight>
            </a:endParaRPr>
          </a:p>
        </p:txBody>
      </p:sp>
      <p:sp>
        <p:nvSpPr>
          <p:cNvPr id="186" name="Shape 186"/>
          <p:cNvSpPr txBox="1"/>
          <p:nvPr/>
        </p:nvSpPr>
        <p:spPr>
          <a:xfrm>
            <a:off x="3680300" y="5885225"/>
            <a:ext cx="5160300" cy="90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i="1" lang="en" sz="1200">
                <a:solidFill>
                  <a:srgbClr val="607D8B"/>
                </a:solidFill>
                <a:latin typeface="Source Sans Pro"/>
                <a:ea typeface="Source Sans Pro"/>
                <a:cs typeface="Source Sans Pro"/>
                <a:sym typeface="Source Sans Pro"/>
              </a:rPr>
              <a:t>You don’t need to keep this slide in your presentation. It’s only here to serve you as a design guide if you need to create new slides or download the fonts to edit the presentation in PowerPoint®</a:t>
            </a:r>
            <a:endParaRPr i="1" sz="1200">
              <a:solidFill>
                <a:srgbClr val="607D8B"/>
              </a:solidFill>
              <a:latin typeface="Source Sans Pro"/>
              <a:ea typeface="Source Sans Pro"/>
              <a:cs typeface="Source Sans Pro"/>
              <a:sym typeface="Source Sans Pro"/>
            </a:endParaRPr>
          </a:p>
          <a:p>
            <a:pPr indent="0" lvl="0" marL="0" rtl="0">
              <a:spcBef>
                <a:spcPts val="0"/>
              </a:spcBef>
              <a:spcAft>
                <a:spcPts val="0"/>
              </a:spcAft>
              <a:buClr>
                <a:schemeClr val="dk1"/>
              </a:buClr>
              <a:buSzPts val="1100"/>
              <a:buFont typeface="Arial"/>
              <a:buNone/>
            </a:pPr>
            <a:r>
              <a:t/>
            </a:r>
            <a:endParaRPr i="1" sz="1200">
              <a:solidFill>
                <a:srgbClr val="607D8B"/>
              </a:solidFill>
              <a:latin typeface="Source Sans Pro"/>
              <a:ea typeface="Source Sans Pro"/>
              <a:cs typeface="Source Sans Pro"/>
              <a:sym typeface="Source Sans Pro"/>
            </a:endParaRPr>
          </a:p>
          <a:p>
            <a:pPr indent="0" lvl="0" marL="0" rtl="0">
              <a:spcBef>
                <a:spcPts val="0"/>
              </a:spcBef>
              <a:spcAft>
                <a:spcPts val="0"/>
              </a:spcAft>
              <a:buNone/>
            </a:pPr>
            <a:r>
              <a:t/>
            </a:r>
            <a:endParaRPr i="1" sz="1200">
              <a:solidFill>
                <a:srgbClr val="607D8B"/>
              </a:solidFill>
              <a:latin typeface="Source Sans Pro"/>
              <a:ea typeface="Source Sans Pro"/>
              <a:cs typeface="Source Sans Pro"/>
              <a:sym typeface="Source Sans Pro"/>
            </a:endParaRPr>
          </a:p>
        </p:txBody>
      </p:sp>
      <p:sp>
        <p:nvSpPr>
          <p:cNvPr id="187" name="Shape 187"/>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CFD8DC"/>
        </a:solidFill>
      </p:bgPr>
    </p:bg>
    <p:spTree>
      <p:nvGrpSpPr>
        <p:cNvPr id="191" name="Shape 191"/>
        <p:cNvGrpSpPr/>
        <p:nvPr/>
      </p:nvGrpSpPr>
      <p:grpSpPr>
        <a:xfrm>
          <a:off x="0" y="0"/>
          <a:ext cx="0" cy="0"/>
          <a:chOff x="0" y="0"/>
          <a:chExt cx="0" cy="0"/>
        </a:xfrm>
      </p:grpSpPr>
      <p:sp>
        <p:nvSpPr>
          <p:cNvPr id="192" name="Shape 192"/>
          <p:cNvSpPr txBox="1"/>
          <p:nvPr/>
        </p:nvSpPr>
        <p:spPr>
          <a:xfrm>
            <a:off x="6324775" y="1222050"/>
            <a:ext cx="2592000" cy="152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900">
                <a:solidFill>
                  <a:srgbClr val="263238"/>
                </a:solidFill>
                <a:latin typeface="Source Sans Pro"/>
                <a:ea typeface="Source Sans Pro"/>
                <a:cs typeface="Source Sans Pro"/>
                <a:sym typeface="Source Sans Pro"/>
              </a:rPr>
              <a:t>SlidesCarnival icons are editable shapes</a:t>
            </a:r>
            <a:r>
              <a:rPr lang="en" sz="900">
                <a:solidFill>
                  <a:srgbClr val="263238"/>
                </a:solidFill>
                <a:latin typeface="Source Sans Pro"/>
                <a:ea typeface="Source Sans Pro"/>
                <a:cs typeface="Source Sans Pro"/>
                <a:sym typeface="Source Sans Pro"/>
              </a:rPr>
              <a:t>. </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Clr>
                <a:srgbClr val="000000"/>
              </a:buClr>
              <a:buSzPts val="1100"/>
              <a:buFont typeface="Arial"/>
              <a:buNone/>
            </a:pPr>
            <a:r>
              <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Clr>
                <a:srgbClr val="000000"/>
              </a:buClr>
              <a:buSzPts val="1100"/>
              <a:buFont typeface="Arial"/>
              <a:buNone/>
            </a:pPr>
            <a:r>
              <a:rPr lang="en" sz="900">
                <a:solidFill>
                  <a:srgbClr val="263238"/>
                </a:solidFill>
                <a:latin typeface="Source Sans Pro"/>
                <a:ea typeface="Source Sans Pro"/>
                <a:cs typeface="Source Sans Pro"/>
                <a:sym typeface="Source Sans Pro"/>
              </a:rPr>
              <a:t>This means that you can:</a:t>
            </a:r>
            <a:endParaRPr sz="900">
              <a:solidFill>
                <a:srgbClr val="263238"/>
              </a:solidFill>
              <a:latin typeface="Source Sans Pro"/>
              <a:ea typeface="Source Sans Pro"/>
              <a:cs typeface="Source Sans Pro"/>
              <a:sym typeface="Source Sans Pro"/>
            </a:endParaRPr>
          </a:p>
          <a:p>
            <a:pPr indent="-285750" lvl="0" marL="457200" rtl="0">
              <a:spcBef>
                <a:spcPts val="0"/>
              </a:spcBef>
              <a:spcAft>
                <a:spcPts val="0"/>
              </a:spcAft>
              <a:buClr>
                <a:srgbClr val="263238"/>
              </a:buClr>
              <a:buSzPts val="900"/>
              <a:buFont typeface="Source Sans Pro"/>
              <a:buChar char="●"/>
            </a:pPr>
            <a:r>
              <a:rPr lang="en" sz="900">
                <a:solidFill>
                  <a:srgbClr val="263238"/>
                </a:solidFill>
                <a:latin typeface="Source Sans Pro"/>
                <a:ea typeface="Source Sans Pro"/>
                <a:cs typeface="Source Sans Pro"/>
                <a:sym typeface="Source Sans Pro"/>
              </a:rPr>
              <a:t>Resize them without losing quality.</a:t>
            </a:r>
            <a:endParaRPr sz="900">
              <a:solidFill>
                <a:srgbClr val="263238"/>
              </a:solidFill>
              <a:latin typeface="Source Sans Pro"/>
              <a:ea typeface="Source Sans Pro"/>
              <a:cs typeface="Source Sans Pro"/>
              <a:sym typeface="Source Sans Pro"/>
            </a:endParaRPr>
          </a:p>
          <a:p>
            <a:pPr indent="-285750" lvl="0" marL="457200" rtl="0">
              <a:spcBef>
                <a:spcPts val="0"/>
              </a:spcBef>
              <a:spcAft>
                <a:spcPts val="0"/>
              </a:spcAft>
              <a:buClr>
                <a:srgbClr val="263238"/>
              </a:buClr>
              <a:buSzPts val="900"/>
              <a:buFont typeface="Source Sans Pro"/>
              <a:buChar char="●"/>
            </a:pPr>
            <a:r>
              <a:rPr lang="en" sz="900">
                <a:solidFill>
                  <a:srgbClr val="263238"/>
                </a:solidFill>
                <a:latin typeface="Source Sans Pro"/>
                <a:ea typeface="Source Sans Pro"/>
                <a:cs typeface="Source Sans Pro"/>
                <a:sym typeface="Source Sans Pro"/>
              </a:rPr>
              <a:t>Change line color, width and style.</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None/>
            </a:pPr>
            <a:r>
              <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None/>
            </a:pPr>
            <a:r>
              <a:rPr lang="en" sz="900">
                <a:solidFill>
                  <a:srgbClr val="263238"/>
                </a:solidFill>
                <a:latin typeface="Source Sans Pro"/>
                <a:ea typeface="Source Sans Pro"/>
                <a:cs typeface="Source Sans Pro"/>
                <a:sym typeface="Source Sans Pro"/>
              </a:rPr>
              <a:t>Isn’t that nice? :)</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None/>
            </a:pPr>
            <a:r>
              <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None/>
            </a:pPr>
            <a:r>
              <a:rPr lang="en" sz="900">
                <a:solidFill>
                  <a:srgbClr val="263238"/>
                </a:solidFill>
                <a:latin typeface="Source Sans Pro"/>
                <a:ea typeface="Source Sans Pro"/>
                <a:cs typeface="Source Sans Pro"/>
                <a:sym typeface="Source Sans Pro"/>
              </a:rPr>
              <a:t>Examples:</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Clr>
                <a:srgbClr val="000000"/>
              </a:buClr>
              <a:buSzPts val="1100"/>
              <a:buFont typeface="Arial"/>
              <a:buNone/>
            </a:pPr>
            <a:r>
              <a:t/>
            </a:r>
            <a:endParaRPr sz="900">
              <a:solidFill>
                <a:srgbClr val="263238"/>
              </a:solidFill>
              <a:latin typeface="Source Sans Pro"/>
              <a:ea typeface="Source Sans Pro"/>
              <a:cs typeface="Source Sans Pro"/>
              <a:sym typeface="Source Sans Pro"/>
            </a:endParaRPr>
          </a:p>
          <a:p>
            <a:pPr indent="0" lvl="0" marL="0" rtl="0">
              <a:spcBef>
                <a:spcPts val="0"/>
              </a:spcBef>
              <a:spcAft>
                <a:spcPts val="0"/>
              </a:spcAft>
              <a:buNone/>
            </a:pPr>
            <a:r>
              <a:t/>
            </a:r>
            <a:endParaRPr sz="900">
              <a:solidFill>
                <a:srgbClr val="263238"/>
              </a:solidFill>
              <a:latin typeface="Source Sans Pro"/>
              <a:ea typeface="Source Sans Pro"/>
              <a:cs typeface="Source Sans Pro"/>
              <a:sym typeface="Source Sans Pro"/>
            </a:endParaRPr>
          </a:p>
        </p:txBody>
      </p:sp>
      <p:grpSp>
        <p:nvGrpSpPr>
          <p:cNvPr id="193" name="Shape 193"/>
          <p:cNvGrpSpPr/>
          <p:nvPr/>
        </p:nvGrpSpPr>
        <p:grpSpPr>
          <a:xfrm>
            <a:off x="424947" y="1242994"/>
            <a:ext cx="342903" cy="447293"/>
            <a:chOff x="590250" y="244200"/>
            <a:chExt cx="407975" cy="532175"/>
          </a:xfrm>
        </p:grpSpPr>
        <p:sp>
          <p:nvSpPr>
            <p:cNvPr id="194" name="Shape 194"/>
            <p:cNvSpPr/>
            <p:nvPr/>
          </p:nvSpPr>
          <p:spPr>
            <a:xfrm>
              <a:off x="623125" y="313625"/>
              <a:ext cx="375100" cy="462750"/>
            </a:xfrm>
            <a:custGeom>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195" name="Shape 195"/>
            <p:cNvSpPr/>
            <p:nvPr/>
          </p:nvSpPr>
          <p:spPr>
            <a:xfrm>
              <a:off x="590250" y="269775"/>
              <a:ext cx="377525" cy="462775"/>
            </a:xfrm>
            <a:custGeom>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196" name="Shape 196"/>
            <p:cNvSpPr/>
            <p:nvPr/>
          </p:nvSpPr>
          <p:spPr>
            <a:xfrm>
              <a:off x="796650" y="274025"/>
              <a:ext cx="45100" cy="45100"/>
            </a:xfrm>
            <a:custGeom>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197" name="Shape 197"/>
            <p:cNvSpPr/>
            <p:nvPr/>
          </p:nvSpPr>
          <p:spPr>
            <a:xfrm>
              <a:off x="713850" y="274025"/>
              <a:ext cx="45075" cy="45100"/>
            </a:xfrm>
            <a:custGeom>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198" name="Shape 198"/>
            <p:cNvSpPr/>
            <p:nvPr/>
          </p:nvSpPr>
          <p:spPr>
            <a:xfrm>
              <a:off x="631050" y="274025"/>
              <a:ext cx="45075" cy="45100"/>
            </a:xfrm>
            <a:custGeom>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199" name="Shape 199"/>
            <p:cNvSpPr/>
            <p:nvPr/>
          </p:nvSpPr>
          <p:spPr>
            <a:xfrm>
              <a:off x="649925" y="590050"/>
              <a:ext cx="133975" cy="25"/>
            </a:xfrm>
            <a:custGeom>
              <a:pathLst>
                <a:path extrusionOk="0" fill="none" h="1" w="5359">
                  <a:moveTo>
                    <a:pt x="5358"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0" name="Shape 200"/>
            <p:cNvSpPr/>
            <p:nvPr/>
          </p:nvSpPr>
          <p:spPr>
            <a:xfrm>
              <a:off x="649925" y="534625"/>
              <a:ext cx="255750" cy="25"/>
            </a:xfrm>
            <a:custGeom>
              <a:pathLst>
                <a:path extrusionOk="0" fill="none" h="1" w="10230">
                  <a:moveTo>
                    <a:pt x="10229"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1" name="Shape 201"/>
            <p:cNvSpPr/>
            <p:nvPr/>
          </p:nvSpPr>
          <p:spPr>
            <a:xfrm>
              <a:off x="649925" y="479825"/>
              <a:ext cx="255750" cy="25"/>
            </a:xfrm>
            <a:custGeom>
              <a:pathLst>
                <a:path extrusionOk="0" fill="none" h="1" w="10230">
                  <a:moveTo>
                    <a:pt x="10229"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2" name="Shape 202"/>
            <p:cNvSpPr/>
            <p:nvPr/>
          </p:nvSpPr>
          <p:spPr>
            <a:xfrm>
              <a:off x="649925" y="424425"/>
              <a:ext cx="255750" cy="25"/>
            </a:xfrm>
            <a:custGeom>
              <a:pathLst>
                <a:path extrusionOk="0" fill="none" h="1" w="10230">
                  <a:moveTo>
                    <a:pt x="10229"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3" name="Shape 203"/>
            <p:cNvSpPr/>
            <p:nvPr/>
          </p:nvSpPr>
          <p:spPr>
            <a:xfrm>
              <a:off x="879475" y="274025"/>
              <a:ext cx="45075" cy="45100"/>
            </a:xfrm>
            <a:custGeom>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4" name="Shape 204"/>
            <p:cNvSpPr/>
            <p:nvPr/>
          </p:nvSpPr>
          <p:spPr>
            <a:xfrm>
              <a:off x="654800" y="244200"/>
              <a:ext cx="25" cy="51175"/>
            </a:xfrm>
            <a:custGeom>
              <a:pathLst>
                <a:path extrusionOk="0" fill="none" h="2047" w="1">
                  <a:moveTo>
                    <a:pt x="0" y="1"/>
                  </a:moveTo>
                  <a:lnTo>
                    <a:pt x="0" y="204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5" name="Shape 205"/>
            <p:cNvSpPr/>
            <p:nvPr/>
          </p:nvSpPr>
          <p:spPr>
            <a:xfrm>
              <a:off x="737600" y="244200"/>
              <a:ext cx="25" cy="51175"/>
            </a:xfrm>
            <a:custGeom>
              <a:pathLst>
                <a:path extrusionOk="0" fill="none" h="2047" w="1">
                  <a:moveTo>
                    <a:pt x="1" y="1"/>
                  </a:moveTo>
                  <a:lnTo>
                    <a:pt x="1" y="204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6" name="Shape 206"/>
            <p:cNvSpPr/>
            <p:nvPr/>
          </p:nvSpPr>
          <p:spPr>
            <a:xfrm>
              <a:off x="820400" y="244200"/>
              <a:ext cx="25" cy="51175"/>
            </a:xfrm>
            <a:custGeom>
              <a:pathLst>
                <a:path extrusionOk="0" fill="none" h="2047" w="1">
                  <a:moveTo>
                    <a:pt x="1" y="1"/>
                  </a:moveTo>
                  <a:lnTo>
                    <a:pt x="1" y="204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07" name="Shape 207"/>
            <p:cNvSpPr/>
            <p:nvPr/>
          </p:nvSpPr>
          <p:spPr>
            <a:xfrm>
              <a:off x="903225" y="244200"/>
              <a:ext cx="25" cy="51175"/>
            </a:xfrm>
            <a:custGeom>
              <a:pathLst>
                <a:path extrusionOk="0" fill="none" h="2047" w="1">
                  <a:moveTo>
                    <a:pt x="0" y="1"/>
                  </a:moveTo>
                  <a:lnTo>
                    <a:pt x="0" y="204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08" name="Shape 208"/>
          <p:cNvGrpSpPr/>
          <p:nvPr/>
        </p:nvGrpSpPr>
        <p:grpSpPr>
          <a:xfrm>
            <a:off x="977639" y="1309016"/>
            <a:ext cx="372594" cy="310144"/>
            <a:chOff x="1247825" y="322750"/>
            <a:chExt cx="443300" cy="369000"/>
          </a:xfrm>
        </p:grpSpPr>
        <p:sp>
          <p:nvSpPr>
            <p:cNvPr id="209" name="Shape 209"/>
            <p:cNvSpPr/>
            <p:nvPr/>
          </p:nvSpPr>
          <p:spPr>
            <a:xfrm>
              <a:off x="1247825" y="322750"/>
              <a:ext cx="443300" cy="369000"/>
            </a:xfrm>
            <a:custGeom>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0" name="Shape 210"/>
            <p:cNvSpPr/>
            <p:nvPr/>
          </p:nvSpPr>
          <p:spPr>
            <a:xfrm>
              <a:off x="1398225" y="386675"/>
              <a:ext cx="142500" cy="25"/>
            </a:xfrm>
            <a:custGeom>
              <a:pathLst>
                <a:path extrusionOk="0" fill="none" h="1" w="5700">
                  <a:moveTo>
                    <a:pt x="5700" y="1"/>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1" name="Shape 211"/>
            <p:cNvSpPr/>
            <p:nvPr/>
          </p:nvSpPr>
          <p:spPr>
            <a:xfrm>
              <a:off x="1370225" y="450000"/>
              <a:ext cx="198500" cy="197900"/>
            </a:xfrm>
            <a:custGeom>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2" name="Shape 212"/>
            <p:cNvSpPr/>
            <p:nvPr/>
          </p:nvSpPr>
          <p:spPr>
            <a:xfrm>
              <a:off x="1403100" y="482875"/>
              <a:ext cx="132750" cy="132150"/>
            </a:xfrm>
            <a:custGeom>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3" name="Shape 213"/>
            <p:cNvSpPr/>
            <p:nvPr/>
          </p:nvSpPr>
          <p:spPr>
            <a:xfrm>
              <a:off x="1588800" y="435400"/>
              <a:ext cx="66400" cy="43850"/>
            </a:xfrm>
            <a:custGeom>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14" name="Shape 214"/>
          <p:cNvGrpSpPr/>
          <p:nvPr/>
        </p:nvGrpSpPr>
        <p:grpSpPr>
          <a:xfrm>
            <a:off x="1550818" y="1307482"/>
            <a:ext cx="356204" cy="313212"/>
            <a:chOff x="1929775" y="320925"/>
            <a:chExt cx="423800" cy="372650"/>
          </a:xfrm>
        </p:grpSpPr>
        <p:sp>
          <p:nvSpPr>
            <p:cNvPr id="215" name="Shape 215"/>
            <p:cNvSpPr/>
            <p:nvPr/>
          </p:nvSpPr>
          <p:spPr>
            <a:xfrm>
              <a:off x="1929775" y="320925"/>
              <a:ext cx="423800" cy="372650"/>
            </a:xfrm>
            <a:custGeom>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6" name="Shape 216"/>
            <p:cNvSpPr/>
            <p:nvPr/>
          </p:nvSpPr>
          <p:spPr>
            <a:xfrm>
              <a:off x="1954125" y="345275"/>
              <a:ext cx="375100" cy="323950"/>
            </a:xfrm>
            <a:custGeom>
              <a:pathLst>
                <a:path extrusionOk="0" fill="none" h="12958" w="15004">
                  <a:moveTo>
                    <a:pt x="15003" y="12957"/>
                  </a:moveTo>
                  <a:lnTo>
                    <a:pt x="1" y="12957"/>
                  </a:lnTo>
                  <a:lnTo>
                    <a:pt x="1" y="0"/>
                  </a:lnTo>
                  <a:lnTo>
                    <a:pt x="15003" y="0"/>
                  </a:lnTo>
                  <a:lnTo>
                    <a:pt x="15003" y="1295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7" name="Shape 217"/>
            <p:cNvSpPr/>
            <p:nvPr/>
          </p:nvSpPr>
          <p:spPr>
            <a:xfrm>
              <a:off x="2162375" y="534625"/>
              <a:ext cx="146750" cy="113275"/>
            </a:xfrm>
            <a:custGeom>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8" name="Shape 218"/>
            <p:cNvSpPr/>
            <p:nvPr/>
          </p:nvSpPr>
          <p:spPr>
            <a:xfrm>
              <a:off x="1974225" y="468875"/>
              <a:ext cx="232600" cy="179025"/>
            </a:xfrm>
            <a:custGeom>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19" name="Shape 219"/>
            <p:cNvSpPr/>
            <p:nvPr/>
          </p:nvSpPr>
          <p:spPr>
            <a:xfrm>
              <a:off x="2169675" y="396425"/>
              <a:ext cx="97450" cy="97450"/>
            </a:xfrm>
            <a:custGeom>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220" name="Shape 220"/>
          <p:cNvSpPr/>
          <p:nvPr/>
        </p:nvSpPr>
        <p:spPr>
          <a:xfrm>
            <a:off x="2148120" y="1296229"/>
            <a:ext cx="291717" cy="335738"/>
          </a:xfrm>
          <a:custGeom>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21" name="Shape 221"/>
          <p:cNvSpPr/>
          <p:nvPr/>
        </p:nvSpPr>
        <p:spPr>
          <a:xfrm>
            <a:off x="2733088" y="1297258"/>
            <a:ext cx="251793" cy="333678"/>
          </a:xfrm>
          <a:custGeom>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222" name="Shape 222"/>
          <p:cNvGrpSpPr/>
          <p:nvPr/>
        </p:nvGrpSpPr>
        <p:grpSpPr>
          <a:xfrm>
            <a:off x="3820462" y="1272160"/>
            <a:ext cx="336767" cy="383835"/>
            <a:chOff x="4630125" y="278900"/>
            <a:chExt cx="400675" cy="456675"/>
          </a:xfrm>
        </p:grpSpPr>
        <p:sp>
          <p:nvSpPr>
            <p:cNvPr id="223" name="Shape 223"/>
            <p:cNvSpPr/>
            <p:nvPr/>
          </p:nvSpPr>
          <p:spPr>
            <a:xfrm>
              <a:off x="4659350" y="328825"/>
              <a:ext cx="371450" cy="96850"/>
            </a:xfrm>
            <a:custGeom>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24" name="Shape 224"/>
            <p:cNvSpPr/>
            <p:nvPr/>
          </p:nvSpPr>
          <p:spPr>
            <a:xfrm>
              <a:off x="4630125" y="452425"/>
              <a:ext cx="371450" cy="96850"/>
            </a:xfrm>
            <a:custGeom>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25" name="Shape 225"/>
            <p:cNvSpPr/>
            <p:nvPr/>
          </p:nvSpPr>
          <p:spPr>
            <a:xfrm>
              <a:off x="4808525" y="278900"/>
              <a:ext cx="43875" cy="49950"/>
            </a:xfrm>
            <a:custGeom>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26" name="Shape 226"/>
            <p:cNvSpPr/>
            <p:nvPr/>
          </p:nvSpPr>
          <p:spPr>
            <a:xfrm>
              <a:off x="4808525" y="549250"/>
              <a:ext cx="43875" cy="186325"/>
            </a:xfrm>
            <a:custGeom>
              <a:pathLst>
                <a:path extrusionOk="0" fill="none" h="7453" w="1755">
                  <a:moveTo>
                    <a:pt x="1" y="0"/>
                  </a:moveTo>
                  <a:lnTo>
                    <a:pt x="1" y="7453"/>
                  </a:lnTo>
                  <a:lnTo>
                    <a:pt x="1754" y="7453"/>
                  </a:lnTo>
                  <a:lnTo>
                    <a:pt x="1754" y="0"/>
                  </a:lnTo>
                  <a:lnTo>
                    <a:pt x="1"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227" name="Shape 227"/>
          <p:cNvSpPr/>
          <p:nvPr/>
        </p:nvSpPr>
        <p:spPr>
          <a:xfrm>
            <a:off x="4361051" y="1295725"/>
            <a:ext cx="385895" cy="336746"/>
          </a:xfrm>
          <a:custGeom>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228" name="Shape 228"/>
          <p:cNvGrpSpPr/>
          <p:nvPr/>
        </p:nvGrpSpPr>
        <p:grpSpPr>
          <a:xfrm>
            <a:off x="430074" y="1818716"/>
            <a:ext cx="342882" cy="418128"/>
            <a:chOff x="596350" y="929175"/>
            <a:chExt cx="407950" cy="497475"/>
          </a:xfrm>
        </p:grpSpPr>
        <p:sp>
          <p:nvSpPr>
            <p:cNvPr id="229" name="Shape 229"/>
            <p:cNvSpPr/>
            <p:nvPr/>
          </p:nvSpPr>
          <p:spPr>
            <a:xfrm>
              <a:off x="596350" y="953550"/>
              <a:ext cx="387250" cy="473100"/>
            </a:xfrm>
            <a:custGeom>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0" name="Shape 230"/>
            <p:cNvSpPr/>
            <p:nvPr/>
          </p:nvSpPr>
          <p:spPr>
            <a:xfrm>
              <a:off x="626775" y="929175"/>
              <a:ext cx="377525" cy="462775"/>
            </a:xfrm>
            <a:custGeom>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1" name="Shape 231"/>
            <p:cNvSpPr/>
            <p:nvPr/>
          </p:nvSpPr>
          <p:spPr>
            <a:xfrm>
              <a:off x="688900" y="1256150"/>
              <a:ext cx="133975" cy="25"/>
            </a:xfrm>
            <a:custGeom>
              <a:pathLst>
                <a:path extrusionOk="0" fill="none" h="1" w="5359">
                  <a:moveTo>
                    <a:pt x="5358"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2" name="Shape 232"/>
            <p:cNvSpPr/>
            <p:nvPr/>
          </p:nvSpPr>
          <p:spPr>
            <a:xfrm>
              <a:off x="688900" y="1201350"/>
              <a:ext cx="255750" cy="25"/>
            </a:xfrm>
            <a:custGeom>
              <a:pathLst>
                <a:path extrusionOk="0" fill="none" h="1" w="10230">
                  <a:moveTo>
                    <a:pt x="10229"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3" name="Shape 233"/>
            <p:cNvSpPr/>
            <p:nvPr/>
          </p:nvSpPr>
          <p:spPr>
            <a:xfrm>
              <a:off x="688900" y="1145950"/>
              <a:ext cx="255750" cy="25"/>
            </a:xfrm>
            <a:custGeom>
              <a:pathLst>
                <a:path extrusionOk="0" fill="none" h="1" w="10230">
                  <a:moveTo>
                    <a:pt x="10229"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4" name="Shape 234"/>
            <p:cNvSpPr/>
            <p:nvPr/>
          </p:nvSpPr>
          <p:spPr>
            <a:xfrm>
              <a:off x="688900" y="1090525"/>
              <a:ext cx="255750" cy="25"/>
            </a:xfrm>
            <a:custGeom>
              <a:pathLst>
                <a:path extrusionOk="0" fill="none" h="1" w="10230">
                  <a:moveTo>
                    <a:pt x="10229"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5" name="Shape 235"/>
            <p:cNvSpPr/>
            <p:nvPr/>
          </p:nvSpPr>
          <p:spPr>
            <a:xfrm>
              <a:off x="920250" y="929175"/>
              <a:ext cx="84050" cy="84050"/>
            </a:xfrm>
            <a:custGeom>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36" name="Shape 236"/>
          <p:cNvGrpSpPr/>
          <p:nvPr/>
        </p:nvGrpSpPr>
        <p:grpSpPr>
          <a:xfrm>
            <a:off x="1554390" y="1879631"/>
            <a:ext cx="349060" cy="298882"/>
            <a:chOff x="1934025" y="1001650"/>
            <a:chExt cx="415300" cy="355600"/>
          </a:xfrm>
        </p:grpSpPr>
        <p:sp>
          <p:nvSpPr>
            <p:cNvPr id="237" name="Shape 237"/>
            <p:cNvSpPr/>
            <p:nvPr/>
          </p:nvSpPr>
          <p:spPr>
            <a:xfrm>
              <a:off x="1934025" y="1303650"/>
              <a:ext cx="207650" cy="53600"/>
            </a:xfrm>
            <a:custGeom>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8" name="Shape 238"/>
            <p:cNvSpPr/>
            <p:nvPr/>
          </p:nvSpPr>
          <p:spPr>
            <a:xfrm>
              <a:off x="2141650" y="1303650"/>
              <a:ext cx="207675" cy="53600"/>
            </a:xfrm>
            <a:custGeom>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39" name="Shape 239"/>
            <p:cNvSpPr/>
            <p:nvPr/>
          </p:nvSpPr>
          <p:spPr>
            <a:xfrm>
              <a:off x="1934025" y="1001650"/>
              <a:ext cx="207650" cy="331250"/>
            </a:xfrm>
            <a:custGeom>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40" name="Shape 240"/>
            <p:cNvSpPr/>
            <p:nvPr/>
          </p:nvSpPr>
          <p:spPr>
            <a:xfrm>
              <a:off x="2141650" y="1001650"/>
              <a:ext cx="207675" cy="331250"/>
            </a:xfrm>
            <a:custGeom>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241" name="Shape 241"/>
          <p:cNvSpPr/>
          <p:nvPr/>
        </p:nvSpPr>
        <p:spPr>
          <a:xfrm>
            <a:off x="2118449" y="1854573"/>
            <a:ext cx="351077" cy="349039"/>
          </a:xfrm>
          <a:custGeom>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42" name="Shape 242"/>
          <p:cNvSpPr/>
          <p:nvPr/>
        </p:nvSpPr>
        <p:spPr>
          <a:xfrm>
            <a:off x="2683959" y="1871972"/>
            <a:ext cx="350068" cy="314242"/>
          </a:xfrm>
          <a:custGeom>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43" name="Shape 243"/>
          <p:cNvSpPr/>
          <p:nvPr/>
        </p:nvSpPr>
        <p:spPr>
          <a:xfrm>
            <a:off x="3254071" y="1874536"/>
            <a:ext cx="339835" cy="309115"/>
          </a:xfrm>
          <a:custGeom>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44" name="Shape 244"/>
          <p:cNvSpPr/>
          <p:nvPr/>
        </p:nvSpPr>
        <p:spPr>
          <a:xfrm>
            <a:off x="3830339" y="1877604"/>
            <a:ext cx="317310" cy="302979"/>
          </a:xfrm>
          <a:custGeom>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245" name="Shape 245"/>
          <p:cNvGrpSpPr/>
          <p:nvPr/>
        </p:nvGrpSpPr>
        <p:grpSpPr>
          <a:xfrm>
            <a:off x="4378785" y="1857106"/>
            <a:ext cx="350068" cy="350573"/>
            <a:chOff x="5294400" y="974850"/>
            <a:chExt cx="416500" cy="417100"/>
          </a:xfrm>
        </p:grpSpPr>
        <p:sp>
          <p:nvSpPr>
            <p:cNvPr id="246" name="Shape 246"/>
            <p:cNvSpPr/>
            <p:nvPr/>
          </p:nvSpPr>
          <p:spPr>
            <a:xfrm>
              <a:off x="5325450" y="997975"/>
              <a:ext cx="151650" cy="154700"/>
            </a:xfrm>
            <a:custGeom>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47" name="Shape 247"/>
            <p:cNvSpPr/>
            <p:nvPr/>
          </p:nvSpPr>
          <p:spPr>
            <a:xfrm>
              <a:off x="5294400" y="974850"/>
              <a:ext cx="416500" cy="417100"/>
            </a:xfrm>
            <a:custGeom>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48" name="Shape 248"/>
          <p:cNvGrpSpPr/>
          <p:nvPr/>
        </p:nvGrpSpPr>
        <p:grpSpPr>
          <a:xfrm>
            <a:off x="4901807" y="1817707"/>
            <a:ext cx="433992" cy="422729"/>
            <a:chOff x="5916675" y="927975"/>
            <a:chExt cx="516350" cy="502950"/>
          </a:xfrm>
        </p:grpSpPr>
        <p:sp>
          <p:nvSpPr>
            <p:cNvPr id="249" name="Shape 249"/>
            <p:cNvSpPr/>
            <p:nvPr/>
          </p:nvSpPr>
          <p:spPr>
            <a:xfrm>
              <a:off x="5916675" y="927975"/>
              <a:ext cx="516350" cy="502950"/>
            </a:xfrm>
            <a:custGeom>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50" name="Shape 250"/>
            <p:cNvSpPr/>
            <p:nvPr/>
          </p:nvSpPr>
          <p:spPr>
            <a:xfrm>
              <a:off x="6006800" y="1011375"/>
              <a:ext cx="336125" cy="336125"/>
            </a:xfrm>
            <a:custGeom>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51" name="Shape 251"/>
          <p:cNvGrpSpPr/>
          <p:nvPr/>
        </p:nvGrpSpPr>
        <p:grpSpPr>
          <a:xfrm>
            <a:off x="403451" y="2467120"/>
            <a:ext cx="391001" cy="264085"/>
            <a:chOff x="564675" y="1700625"/>
            <a:chExt cx="465200" cy="314200"/>
          </a:xfrm>
        </p:grpSpPr>
        <p:sp>
          <p:nvSpPr>
            <p:cNvPr id="252" name="Shape 252"/>
            <p:cNvSpPr/>
            <p:nvPr/>
          </p:nvSpPr>
          <p:spPr>
            <a:xfrm>
              <a:off x="564675" y="1700625"/>
              <a:ext cx="465200" cy="29250"/>
            </a:xfrm>
            <a:custGeom>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53" name="Shape 253"/>
            <p:cNvSpPr/>
            <p:nvPr/>
          </p:nvSpPr>
          <p:spPr>
            <a:xfrm>
              <a:off x="564675" y="1732300"/>
              <a:ext cx="465200" cy="272175"/>
            </a:xfrm>
            <a:custGeom>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54" name="Shape 254"/>
            <p:cNvSpPr/>
            <p:nvPr/>
          </p:nvSpPr>
          <p:spPr>
            <a:xfrm>
              <a:off x="572600" y="2014200"/>
              <a:ext cx="449375" cy="625"/>
            </a:xfrm>
            <a:custGeom>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55" name="Shape 255"/>
          <p:cNvGrpSpPr/>
          <p:nvPr/>
        </p:nvGrpSpPr>
        <p:grpSpPr>
          <a:xfrm>
            <a:off x="968435" y="2402632"/>
            <a:ext cx="391001" cy="382827"/>
            <a:chOff x="1236875" y="1623900"/>
            <a:chExt cx="465200" cy="455475"/>
          </a:xfrm>
        </p:grpSpPr>
        <p:sp>
          <p:nvSpPr>
            <p:cNvPr id="256" name="Shape 256"/>
            <p:cNvSpPr/>
            <p:nvPr/>
          </p:nvSpPr>
          <p:spPr>
            <a:xfrm>
              <a:off x="1236875" y="1623900"/>
              <a:ext cx="465200" cy="445125"/>
            </a:xfrm>
            <a:custGeom>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57" name="Shape 257"/>
            <p:cNvSpPr/>
            <p:nvPr/>
          </p:nvSpPr>
          <p:spPr>
            <a:xfrm>
              <a:off x="1244800" y="2078750"/>
              <a:ext cx="449375" cy="625"/>
            </a:xfrm>
            <a:custGeom>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58" name="Shape 258"/>
            <p:cNvSpPr/>
            <p:nvPr/>
          </p:nvSpPr>
          <p:spPr>
            <a:xfrm>
              <a:off x="1236875" y="1791950"/>
              <a:ext cx="465200" cy="171725"/>
            </a:xfrm>
            <a:custGeom>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59" name="Shape 259"/>
            <p:cNvSpPr/>
            <p:nvPr/>
          </p:nvSpPr>
          <p:spPr>
            <a:xfrm>
              <a:off x="1330025" y="1750550"/>
              <a:ext cx="278900" cy="110850"/>
            </a:xfrm>
            <a:custGeom>
              <a:pathLst>
                <a:path extrusionOk="0" fill="none" h="4434" w="11156">
                  <a:moveTo>
                    <a:pt x="1" y="4433"/>
                  </a:moveTo>
                  <a:lnTo>
                    <a:pt x="1" y="1"/>
                  </a:lnTo>
                  <a:lnTo>
                    <a:pt x="11155" y="1"/>
                  </a:lnTo>
                  <a:lnTo>
                    <a:pt x="11155" y="443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0" name="Shape 260"/>
            <p:cNvSpPr/>
            <p:nvPr/>
          </p:nvSpPr>
          <p:spPr>
            <a:xfrm>
              <a:off x="1402500" y="1810225"/>
              <a:ext cx="133975" cy="25"/>
            </a:xfrm>
            <a:custGeom>
              <a:pathLst>
                <a:path extrusionOk="0" fill="none" h="1" w="5359">
                  <a:moveTo>
                    <a:pt x="0" y="0"/>
                  </a:moveTo>
                  <a:lnTo>
                    <a:pt x="535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1" name="Shape 261"/>
            <p:cNvSpPr/>
            <p:nvPr/>
          </p:nvSpPr>
          <p:spPr>
            <a:xfrm>
              <a:off x="1402500" y="1844325"/>
              <a:ext cx="133975" cy="25"/>
            </a:xfrm>
            <a:custGeom>
              <a:pathLst>
                <a:path extrusionOk="0" fill="none" h="1" w="5359">
                  <a:moveTo>
                    <a:pt x="0" y="0"/>
                  </a:moveTo>
                  <a:lnTo>
                    <a:pt x="535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2" name="Shape 262"/>
            <p:cNvSpPr/>
            <p:nvPr/>
          </p:nvSpPr>
          <p:spPr>
            <a:xfrm>
              <a:off x="1402500" y="1878425"/>
              <a:ext cx="85250" cy="25"/>
            </a:xfrm>
            <a:custGeom>
              <a:pathLst>
                <a:path extrusionOk="0" fill="none" h="1" w="3410">
                  <a:moveTo>
                    <a:pt x="0" y="0"/>
                  </a:moveTo>
                  <a:lnTo>
                    <a:pt x="341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63" name="Shape 263"/>
          <p:cNvGrpSpPr/>
          <p:nvPr/>
        </p:nvGrpSpPr>
        <p:grpSpPr>
          <a:xfrm>
            <a:off x="1545690" y="2410827"/>
            <a:ext cx="366458" cy="366437"/>
            <a:chOff x="1923675" y="1633650"/>
            <a:chExt cx="436000" cy="435975"/>
          </a:xfrm>
        </p:grpSpPr>
        <p:sp>
          <p:nvSpPr>
            <p:cNvPr id="264" name="Shape 264"/>
            <p:cNvSpPr/>
            <p:nvPr/>
          </p:nvSpPr>
          <p:spPr>
            <a:xfrm>
              <a:off x="2209250" y="1633650"/>
              <a:ext cx="150425" cy="150425"/>
            </a:xfrm>
            <a:custGeom>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5" name="Shape 265"/>
            <p:cNvSpPr/>
            <p:nvPr/>
          </p:nvSpPr>
          <p:spPr>
            <a:xfrm>
              <a:off x="2019900" y="1757250"/>
              <a:ext cx="261825" cy="261850"/>
            </a:xfrm>
            <a:custGeom>
              <a:pathLst>
                <a:path extrusionOk="0" fill="none" h="10474" w="10473">
                  <a:moveTo>
                    <a:pt x="10473" y="1"/>
                  </a:moveTo>
                  <a:lnTo>
                    <a:pt x="0" y="1047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6" name="Shape 266"/>
            <p:cNvSpPr/>
            <p:nvPr/>
          </p:nvSpPr>
          <p:spPr>
            <a:xfrm>
              <a:off x="1923675" y="1681150"/>
              <a:ext cx="388500" cy="388475"/>
            </a:xfrm>
            <a:custGeom>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7" name="Shape 267"/>
            <p:cNvSpPr/>
            <p:nvPr/>
          </p:nvSpPr>
          <p:spPr>
            <a:xfrm>
              <a:off x="1974225" y="1711575"/>
              <a:ext cx="261825" cy="261850"/>
            </a:xfrm>
            <a:custGeom>
              <a:pathLst>
                <a:path extrusionOk="0" fill="none" h="10474" w="10473">
                  <a:moveTo>
                    <a:pt x="0" y="10474"/>
                  </a:moveTo>
                  <a:lnTo>
                    <a:pt x="1047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8" name="Shape 268"/>
            <p:cNvSpPr/>
            <p:nvPr/>
          </p:nvSpPr>
          <p:spPr>
            <a:xfrm>
              <a:off x="1934650" y="2014200"/>
              <a:ext cx="44475" cy="44475"/>
            </a:xfrm>
            <a:custGeom>
              <a:pathLst>
                <a:path extrusionOk="0" fill="none" h="1779" w="1779">
                  <a:moveTo>
                    <a:pt x="1778" y="1778"/>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69" name="Shape 269"/>
            <p:cNvSpPr/>
            <p:nvPr/>
          </p:nvSpPr>
          <p:spPr>
            <a:xfrm>
              <a:off x="1944375" y="1947225"/>
              <a:ext cx="101725" cy="101700"/>
            </a:xfrm>
            <a:custGeom>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70" name="Shape 270"/>
          <p:cNvGrpSpPr/>
          <p:nvPr/>
        </p:nvGrpSpPr>
        <p:grpSpPr>
          <a:xfrm>
            <a:off x="2109141" y="2409293"/>
            <a:ext cx="369505" cy="369505"/>
            <a:chOff x="2594050" y="1631825"/>
            <a:chExt cx="439625" cy="439625"/>
          </a:xfrm>
        </p:grpSpPr>
        <p:sp>
          <p:nvSpPr>
            <p:cNvPr id="271" name="Shape 271"/>
            <p:cNvSpPr/>
            <p:nvPr/>
          </p:nvSpPr>
          <p:spPr>
            <a:xfrm>
              <a:off x="2594050" y="1883300"/>
              <a:ext cx="188175" cy="188150"/>
            </a:xfrm>
            <a:custGeom>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72" name="Shape 272"/>
            <p:cNvSpPr/>
            <p:nvPr/>
          </p:nvSpPr>
          <p:spPr>
            <a:xfrm>
              <a:off x="2857700" y="1631825"/>
              <a:ext cx="175975" cy="176000"/>
            </a:xfrm>
            <a:custGeom>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73" name="Shape 273"/>
            <p:cNvSpPr/>
            <p:nvPr/>
          </p:nvSpPr>
          <p:spPr>
            <a:xfrm>
              <a:off x="2662850" y="1699400"/>
              <a:ext cx="303250" cy="303250"/>
            </a:xfrm>
            <a:custGeom>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74" name="Shape 274"/>
            <p:cNvSpPr/>
            <p:nvPr/>
          </p:nvSpPr>
          <p:spPr>
            <a:xfrm>
              <a:off x="2801675" y="1740825"/>
              <a:ext cx="49950" cy="49950"/>
            </a:xfrm>
            <a:custGeom>
              <a:pathLst>
                <a:path extrusionOk="0" fill="none" h="1998" w="1998">
                  <a:moveTo>
                    <a:pt x="1" y="1997"/>
                  </a:moveTo>
                  <a:lnTo>
                    <a:pt x="199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275" name="Shape 275"/>
          <p:cNvSpPr/>
          <p:nvPr/>
        </p:nvSpPr>
        <p:spPr>
          <a:xfrm>
            <a:off x="2690599" y="2425715"/>
            <a:ext cx="336767" cy="336767"/>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276" name="Shape 276"/>
          <p:cNvGrpSpPr/>
          <p:nvPr/>
        </p:nvGrpSpPr>
        <p:grpSpPr>
          <a:xfrm>
            <a:off x="3273906" y="2381662"/>
            <a:ext cx="299911" cy="424768"/>
            <a:chOff x="3979850" y="1598950"/>
            <a:chExt cx="356825" cy="505375"/>
          </a:xfrm>
        </p:grpSpPr>
        <p:sp>
          <p:nvSpPr>
            <p:cNvPr id="277" name="Shape 277"/>
            <p:cNvSpPr/>
            <p:nvPr/>
          </p:nvSpPr>
          <p:spPr>
            <a:xfrm>
              <a:off x="3979850" y="1602600"/>
              <a:ext cx="44475" cy="501725"/>
            </a:xfrm>
            <a:custGeom>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78" name="Shape 278"/>
            <p:cNvSpPr/>
            <p:nvPr/>
          </p:nvSpPr>
          <p:spPr>
            <a:xfrm>
              <a:off x="4037075" y="1598950"/>
              <a:ext cx="299600" cy="228950"/>
            </a:xfrm>
            <a:custGeom>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79" name="Shape 279"/>
          <p:cNvGrpSpPr/>
          <p:nvPr/>
        </p:nvGrpSpPr>
        <p:grpSpPr>
          <a:xfrm>
            <a:off x="3791296" y="2472751"/>
            <a:ext cx="395098" cy="242589"/>
            <a:chOff x="4595425" y="1707325"/>
            <a:chExt cx="470075" cy="288625"/>
          </a:xfrm>
        </p:grpSpPr>
        <p:sp>
          <p:nvSpPr>
            <p:cNvPr id="280" name="Shape 280"/>
            <p:cNvSpPr/>
            <p:nvPr/>
          </p:nvSpPr>
          <p:spPr>
            <a:xfrm>
              <a:off x="4809750" y="1707325"/>
              <a:ext cx="41425" cy="41425"/>
            </a:xfrm>
            <a:custGeom>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81" name="Shape 281"/>
            <p:cNvSpPr/>
            <p:nvPr/>
          </p:nvSpPr>
          <p:spPr>
            <a:xfrm>
              <a:off x="5024075" y="1761525"/>
              <a:ext cx="41425" cy="41425"/>
            </a:xfrm>
            <a:custGeom>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82" name="Shape 282"/>
            <p:cNvSpPr/>
            <p:nvPr/>
          </p:nvSpPr>
          <p:spPr>
            <a:xfrm>
              <a:off x="4628900" y="1760300"/>
              <a:ext cx="403100" cy="177825"/>
            </a:xfrm>
            <a:custGeom>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83" name="Shape 283"/>
            <p:cNvSpPr/>
            <p:nvPr/>
          </p:nvSpPr>
          <p:spPr>
            <a:xfrm>
              <a:off x="4595425" y="1761525"/>
              <a:ext cx="41425" cy="41425"/>
            </a:xfrm>
            <a:custGeom>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84" name="Shape 284"/>
            <p:cNvSpPr/>
            <p:nvPr/>
          </p:nvSpPr>
          <p:spPr>
            <a:xfrm>
              <a:off x="4667275" y="1951475"/>
              <a:ext cx="326375" cy="44475"/>
            </a:xfrm>
            <a:custGeom>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85" name="Shape 285"/>
          <p:cNvGrpSpPr/>
          <p:nvPr/>
        </p:nvGrpSpPr>
        <p:grpSpPr>
          <a:xfrm>
            <a:off x="4375213" y="2413391"/>
            <a:ext cx="357234" cy="361310"/>
            <a:chOff x="5290150" y="1636700"/>
            <a:chExt cx="425025" cy="429875"/>
          </a:xfrm>
        </p:grpSpPr>
        <p:sp>
          <p:nvSpPr>
            <p:cNvPr id="286" name="Shape 286"/>
            <p:cNvSpPr/>
            <p:nvPr/>
          </p:nvSpPr>
          <p:spPr>
            <a:xfrm>
              <a:off x="5396700" y="1939925"/>
              <a:ext cx="211900" cy="126650"/>
            </a:xfrm>
            <a:custGeom>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87" name="Shape 287"/>
            <p:cNvSpPr/>
            <p:nvPr/>
          </p:nvSpPr>
          <p:spPr>
            <a:xfrm>
              <a:off x="5290150" y="1636700"/>
              <a:ext cx="425025" cy="294100"/>
            </a:xfrm>
            <a:custGeom>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88" name="Shape 288"/>
          <p:cNvGrpSpPr/>
          <p:nvPr/>
        </p:nvGrpSpPr>
        <p:grpSpPr>
          <a:xfrm>
            <a:off x="4939167" y="2402632"/>
            <a:ext cx="359272" cy="376691"/>
            <a:chOff x="5961125" y="1623900"/>
            <a:chExt cx="427450" cy="448175"/>
          </a:xfrm>
        </p:grpSpPr>
        <p:sp>
          <p:nvSpPr>
            <p:cNvPr id="289" name="Shape 289"/>
            <p:cNvSpPr/>
            <p:nvPr/>
          </p:nvSpPr>
          <p:spPr>
            <a:xfrm>
              <a:off x="5961125" y="1678700"/>
              <a:ext cx="376925" cy="376925"/>
            </a:xfrm>
            <a:custGeom>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0" name="Shape 290"/>
            <p:cNvSpPr/>
            <p:nvPr/>
          </p:nvSpPr>
          <p:spPr>
            <a:xfrm>
              <a:off x="6009825" y="1727425"/>
              <a:ext cx="279500" cy="279500"/>
            </a:xfrm>
            <a:custGeom>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1" name="Shape 291"/>
            <p:cNvSpPr/>
            <p:nvPr/>
          </p:nvSpPr>
          <p:spPr>
            <a:xfrm>
              <a:off x="6107250" y="1824850"/>
              <a:ext cx="84650" cy="84650"/>
            </a:xfrm>
            <a:custGeom>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2" name="Shape 292"/>
            <p:cNvSpPr/>
            <p:nvPr/>
          </p:nvSpPr>
          <p:spPr>
            <a:xfrm>
              <a:off x="6058550" y="1776125"/>
              <a:ext cx="182075" cy="182075"/>
            </a:xfrm>
            <a:custGeom>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3" name="Shape 293"/>
            <p:cNvSpPr/>
            <p:nvPr/>
          </p:nvSpPr>
          <p:spPr>
            <a:xfrm>
              <a:off x="5971475" y="2001400"/>
              <a:ext cx="74925" cy="70675"/>
            </a:xfrm>
            <a:custGeom>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4" name="Shape 294"/>
            <p:cNvSpPr/>
            <p:nvPr/>
          </p:nvSpPr>
          <p:spPr>
            <a:xfrm>
              <a:off x="6253375" y="2001400"/>
              <a:ext cx="74325" cy="70675"/>
            </a:xfrm>
            <a:custGeom>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5" name="Shape 295"/>
            <p:cNvSpPr/>
            <p:nvPr/>
          </p:nvSpPr>
          <p:spPr>
            <a:xfrm>
              <a:off x="6137700" y="1623900"/>
              <a:ext cx="250875" cy="255150"/>
            </a:xfrm>
            <a:custGeom>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296" name="Shape 296"/>
          <p:cNvGrpSpPr/>
          <p:nvPr/>
        </p:nvGrpSpPr>
        <p:grpSpPr>
          <a:xfrm>
            <a:off x="5491859" y="2412361"/>
            <a:ext cx="383835" cy="363369"/>
            <a:chOff x="6618700" y="1635475"/>
            <a:chExt cx="456675" cy="432325"/>
          </a:xfrm>
        </p:grpSpPr>
        <p:sp>
          <p:nvSpPr>
            <p:cNvPr id="297" name="Shape 297"/>
            <p:cNvSpPr/>
            <p:nvPr/>
          </p:nvSpPr>
          <p:spPr>
            <a:xfrm>
              <a:off x="6663775" y="1904000"/>
              <a:ext cx="117525" cy="163800"/>
            </a:xfrm>
            <a:custGeom>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8" name="Shape 298"/>
            <p:cNvSpPr/>
            <p:nvPr/>
          </p:nvSpPr>
          <p:spPr>
            <a:xfrm>
              <a:off x="7046125" y="1775525"/>
              <a:ext cx="29250" cy="99275"/>
            </a:xfrm>
            <a:custGeom>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299" name="Shape 299"/>
            <p:cNvSpPr/>
            <p:nvPr/>
          </p:nvSpPr>
          <p:spPr>
            <a:xfrm>
              <a:off x="6618700" y="1751775"/>
              <a:ext cx="96850" cy="146750"/>
            </a:xfrm>
            <a:custGeom>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0" name="Shape 300"/>
            <p:cNvSpPr/>
            <p:nvPr/>
          </p:nvSpPr>
          <p:spPr>
            <a:xfrm>
              <a:off x="6721600" y="1660450"/>
              <a:ext cx="278900" cy="329425"/>
            </a:xfrm>
            <a:custGeom>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1" name="Shape 301"/>
            <p:cNvSpPr/>
            <p:nvPr/>
          </p:nvSpPr>
          <p:spPr>
            <a:xfrm>
              <a:off x="7006550" y="1635475"/>
              <a:ext cx="34750" cy="378750"/>
            </a:xfrm>
            <a:custGeom>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02" name="Shape 302"/>
          <p:cNvGrpSpPr/>
          <p:nvPr/>
        </p:nvGrpSpPr>
        <p:grpSpPr>
          <a:xfrm>
            <a:off x="446947" y="2995773"/>
            <a:ext cx="304009" cy="326513"/>
            <a:chOff x="616425" y="2329600"/>
            <a:chExt cx="361700" cy="388475"/>
          </a:xfrm>
        </p:grpSpPr>
        <p:sp>
          <p:nvSpPr>
            <p:cNvPr id="303" name="Shape 303"/>
            <p:cNvSpPr/>
            <p:nvPr/>
          </p:nvSpPr>
          <p:spPr>
            <a:xfrm>
              <a:off x="616425" y="2329600"/>
              <a:ext cx="361700" cy="388475"/>
            </a:xfrm>
            <a:custGeom>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4" name="Shape 304"/>
            <p:cNvSpPr/>
            <p:nvPr/>
          </p:nvSpPr>
          <p:spPr>
            <a:xfrm>
              <a:off x="704725" y="2545750"/>
              <a:ext cx="185125" cy="25"/>
            </a:xfrm>
            <a:custGeom>
              <a:pathLst>
                <a:path extrusionOk="0" fill="none" h="1" w="7405">
                  <a:moveTo>
                    <a:pt x="7404"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5" name="Shape 305"/>
            <p:cNvSpPr/>
            <p:nvPr/>
          </p:nvSpPr>
          <p:spPr>
            <a:xfrm>
              <a:off x="811875" y="2626125"/>
              <a:ext cx="31075" cy="31075"/>
            </a:xfrm>
            <a:custGeom>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6" name="Shape 306"/>
            <p:cNvSpPr/>
            <p:nvPr/>
          </p:nvSpPr>
          <p:spPr>
            <a:xfrm>
              <a:off x="751000" y="2568275"/>
              <a:ext cx="54200" cy="53600"/>
            </a:xfrm>
            <a:custGeom>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7" name="Shape 307"/>
            <p:cNvSpPr/>
            <p:nvPr/>
          </p:nvSpPr>
          <p:spPr>
            <a:xfrm>
              <a:off x="769875" y="2662650"/>
              <a:ext cx="23775" cy="23775"/>
            </a:xfrm>
            <a:custGeom>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8" name="Shape 308"/>
            <p:cNvSpPr/>
            <p:nvPr/>
          </p:nvSpPr>
          <p:spPr>
            <a:xfrm>
              <a:off x="799700" y="2503125"/>
              <a:ext cx="24375" cy="23775"/>
            </a:xfrm>
            <a:custGeom>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09" name="Shape 309"/>
            <p:cNvSpPr/>
            <p:nvPr/>
          </p:nvSpPr>
          <p:spPr>
            <a:xfrm>
              <a:off x="766825" y="2388050"/>
              <a:ext cx="60925" cy="25"/>
            </a:xfrm>
            <a:custGeom>
              <a:pathLst>
                <a:path extrusionOk="0" fill="none" h="1" w="2437">
                  <a:moveTo>
                    <a:pt x="2436" y="0"/>
                  </a:move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10" name="Shape 310"/>
            <p:cNvSpPr/>
            <p:nvPr/>
          </p:nvSpPr>
          <p:spPr>
            <a:xfrm>
              <a:off x="769875" y="2456250"/>
              <a:ext cx="31075" cy="31075"/>
            </a:xfrm>
            <a:custGeom>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11" name="Shape 311"/>
          <p:cNvGrpSpPr/>
          <p:nvPr/>
        </p:nvGrpSpPr>
        <p:grpSpPr>
          <a:xfrm>
            <a:off x="1003757" y="2998841"/>
            <a:ext cx="320378" cy="320378"/>
            <a:chOff x="1278900" y="2333250"/>
            <a:chExt cx="381175" cy="381175"/>
          </a:xfrm>
        </p:grpSpPr>
        <p:sp>
          <p:nvSpPr>
            <p:cNvPr id="312" name="Shape 312"/>
            <p:cNvSpPr/>
            <p:nvPr/>
          </p:nvSpPr>
          <p:spPr>
            <a:xfrm>
              <a:off x="1278900" y="2333250"/>
              <a:ext cx="381175" cy="381175"/>
            </a:xfrm>
            <a:custGeom>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13" name="Shape 313"/>
            <p:cNvSpPr/>
            <p:nvPr/>
          </p:nvSpPr>
          <p:spPr>
            <a:xfrm>
              <a:off x="1525475" y="2503125"/>
              <a:ext cx="43875" cy="47525"/>
            </a:xfrm>
            <a:custGeom>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14" name="Shape 314"/>
            <p:cNvSpPr/>
            <p:nvPr/>
          </p:nvSpPr>
          <p:spPr>
            <a:xfrm>
              <a:off x="1369600" y="2503125"/>
              <a:ext cx="43875" cy="47525"/>
            </a:xfrm>
            <a:custGeom>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15" name="Shape 315"/>
            <p:cNvSpPr/>
            <p:nvPr/>
          </p:nvSpPr>
          <p:spPr>
            <a:xfrm>
              <a:off x="1369600" y="2604200"/>
              <a:ext cx="199750" cy="40825"/>
            </a:xfrm>
            <a:custGeom>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16" name="Shape 316"/>
          <p:cNvGrpSpPr/>
          <p:nvPr/>
        </p:nvGrpSpPr>
        <p:grpSpPr>
          <a:xfrm>
            <a:off x="1568720" y="2998841"/>
            <a:ext cx="320399" cy="320378"/>
            <a:chOff x="1951075" y="2333250"/>
            <a:chExt cx="381200" cy="381175"/>
          </a:xfrm>
        </p:grpSpPr>
        <p:sp>
          <p:nvSpPr>
            <p:cNvPr id="317" name="Shape 317"/>
            <p:cNvSpPr/>
            <p:nvPr/>
          </p:nvSpPr>
          <p:spPr>
            <a:xfrm>
              <a:off x="1951075" y="2333250"/>
              <a:ext cx="381200" cy="381175"/>
            </a:xfrm>
            <a:custGeom>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18" name="Shape 318"/>
            <p:cNvSpPr/>
            <p:nvPr/>
          </p:nvSpPr>
          <p:spPr>
            <a:xfrm>
              <a:off x="2197675" y="2503125"/>
              <a:ext cx="43875" cy="47525"/>
            </a:xfrm>
            <a:custGeom>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19" name="Shape 319"/>
            <p:cNvSpPr/>
            <p:nvPr/>
          </p:nvSpPr>
          <p:spPr>
            <a:xfrm>
              <a:off x="2041800" y="2503125"/>
              <a:ext cx="43875" cy="47525"/>
            </a:xfrm>
            <a:custGeom>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20" name="Shape 320"/>
            <p:cNvSpPr/>
            <p:nvPr/>
          </p:nvSpPr>
          <p:spPr>
            <a:xfrm>
              <a:off x="2041800" y="2584100"/>
              <a:ext cx="199750" cy="41425"/>
            </a:xfrm>
            <a:custGeom>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21" name="Shape 321"/>
          <p:cNvGrpSpPr/>
          <p:nvPr/>
        </p:nvGrpSpPr>
        <p:grpSpPr>
          <a:xfrm>
            <a:off x="2133704" y="2998841"/>
            <a:ext cx="320378" cy="320378"/>
            <a:chOff x="2623275" y="2333250"/>
            <a:chExt cx="381175" cy="381175"/>
          </a:xfrm>
        </p:grpSpPr>
        <p:sp>
          <p:nvSpPr>
            <p:cNvPr id="322" name="Shape 322"/>
            <p:cNvSpPr/>
            <p:nvPr/>
          </p:nvSpPr>
          <p:spPr>
            <a:xfrm>
              <a:off x="2623275" y="2333250"/>
              <a:ext cx="381175" cy="381175"/>
            </a:xfrm>
            <a:custGeom>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23" name="Shape 323"/>
            <p:cNvSpPr/>
            <p:nvPr/>
          </p:nvSpPr>
          <p:spPr>
            <a:xfrm>
              <a:off x="2869875" y="2503125"/>
              <a:ext cx="43875" cy="47525"/>
            </a:xfrm>
            <a:custGeom>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24" name="Shape 324"/>
            <p:cNvSpPr/>
            <p:nvPr/>
          </p:nvSpPr>
          <p:spPr>
            <a:xfrm>
              <a:off x="2714000" y="2503125"/>
              <a:ext cx="43875" cy="47525"/>
            </a:xfrm>
            <a:custGeom>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25" name="Shape 325"/>
            <p:cNvSpPr/>
            <p:nvPr/>
          </p:nvSpPr>
          <p:spPr>
            <a:xfrm>
              <a:off x="2810200" y="2595675"/>
              <a:ext cx="99875" cy="31075"/>
            </a:xfrm>
            <a:custGeom>
              <a:pathLst>
                <a:path extrusionOk="0" fill="none" h="1243" w="3995">
                  <a:moveTo>
                    <a:pt x="1" y="1242"/>
                  </a:moveTo>
                  <a:lnTo>
                    <a:pt x="3995"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26" name="Shape 326"/>
          <p:cNvGrpSpPr/>
          <p:nvPr/>
        </p:nvGrpSpPr>
        <p:grpSpPr>
          <a:xfrm>
            <a:off x="2773409" y="2943578"/>
            <a:ext cx="170937" cy="426827"/>
            <a:chOff x="3384375" y="2267500"/>
            <a:chExt cx="203375" cy="507825"/>
          </a:xfrm>
        </p:grpSpPr>
        <p:sp>
          <p:nvSpPr>
            <p:cNvPr id="327" name="Shape 327"/>
            <p:cNvSpPr/>
            <p:nvPr/>
          </p:nvSpPr>
          <p:spPr>
            <a:xfrm>
              <a:off x="3384375" y="2373425"/>
              <a:ext cx="203375" cy="401900"/>
            </a:xfrm>
            <a:custGeom>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28" name="Shape 328"/>
            <p:cNvSpPr/>
            <p:nvPr/>
          </p:nvSpPr>
          <p:spPr>
            <a:xfrm>
              <a:off x="3443425" y="2267500"/>
              <a:ext cx="85275" cy="93775"/>
            </a:xfrm>
            <a:custGeom>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29" name="Shape 329"/>
          <p:cNvGrpSpPr/>
          <p:nvPr/>
        </p:nvGrpSpPr>
        <p:grpSpPr>
          <a:xfrm>
            <a:off x="3918716" y="2997811"/>
            <a:ext cx="140237" cy="318339"/>
            <a:chOff x="4747025" y="2332025"/>
            <a:chExt cx="166850" cy="378750"/>
          </a:xfrm>
        </p:grpSpPr>
        <p:sp>
          <p:nvSpPr>
            <p:cNvPr id="330" name="Shape 330"/>
            <p:cNvSpPr/>
            <p:nvPr/>
          </p:nvSpPr>
          <p:spPr>
            <a:xfrm>
              <a:off x="4747025" y="2427025"/>
              <a:ext cx="166850" cy="283750"/>
            </a:xfrm>
            <a:custGeom>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31" name="Shape 331"/>
            <p:cNvSpPr/>
            <p:nvPr/>
          </p:nvSpPr>
          <p:spPr>
            <a:xfrm>
              <a:off x="4792100" y="2332025"/>
              <a:ext cx="76725" cy="84050"/>
            </a:xfrm>
            <a:custGeom>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32" name="Shape 332"/>
          <p:cNvGrpSpPr/>
          <p:nvPr/>
        </p:nvGrpSpPr>
        <p:grpSpPr>
          <a:xfrm>
            <a:off x="3351190" y="2945616"/>
            <a:ext cx="145343" cy="422729"/>
            <a:chOff x="4071800" y="2269925"/>
            <a:chExt cx="172925" cy="502950"/>
          </a:xfrm>
        </p:grpSpPr>
        <p:sp>
          <p:nvSpPr>
            <p:cNvPr id="333" name="Shape 333"/>
            <p:cNvSpPr/>
            <p:nvPr/>
          </p:nvSpPr>
          <p:spPr>
            <a:xfrm>
              <a:off x="4118075" y="2269925"/>
              <a:ext cx="80375" cy="91350"/>
            </a:xfrm>
            <a:custGeom>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34" name="Shape 334"/>
            <p:cNvSpPr/>
            <p:nvPr/>
          </p:nvSpPr>
          <p:spPr>
            <a:xfrm>
              <a:off x="4071800" y="2372825"/>
              <a:ext cx="172925" cy="400050"/>
            </a:xfrm>
            <a:custGeom>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335" name="Shape 335"/>
          <p:cNvSpPr/>
          <p:nvPr/>
        </p:nvSpPr>
        <p:spPr>
          <a:xfrm>
            <a:off x="4393811" y="2990216"/>
            <a:ext cx="320378" cy="337776"/>
          </a:xfrm>
          <a:custGeom>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336" name="Shape 336"/>
          <p:cNvGrpSpPr/>
          <p:nvPr/>
        </p:nvGrpSpPr>
        <p:grpSpPr>
          <a:xfrm>
            <a:off x="4948896" y="2996277"/>
            <a:ext cx="345971" cy="325505"/>
            <a:chOff x="5972700" y="2330200"/>
            <a:chExt cx="411625" cy="387275"/>
          </a:xfrm>
        </p:grpSpPr>
        <p:sp>
          <p:nvSpPr>
            <p:cNvPr id="337" name="Shape 337"/>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38" name="Shape 338"/>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39" name="Shape 339"/>
          <p:cNvGrpSpPr/>
          <p:nvPr/>
        </p:nvGrpSpPr>
        <p:grpSpPr>
          <a:xfrm>
            <a:off x="544193" y="3524406"/>
            <a:ext cx="109538" cy="399195"/>
            <a:chOff x="732125" y="2958550"/>
            <a:chExt cx="130325" cy="474950"/>
          </a:xfrm>
        </p:grpSpPr>
        <p:sp>
          <p:nvSpPr>
            <p:cNvPr id="340" name="Shape 340"/>
            <p:cNvSpPr/>
            <p:nvPr/>
          </p:nvSpPr>
          <p:spPr>
            <a:xfrm>
              <a:off x="732125" y="2958550"/>
              <a:ext cx="130325" cy="474950"/>
            </a:xfrm>
            <a:custGeom>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1" name="Shape 341"/>
            <p:cNvSpPr/>
            <p:nvPr/>
          </p:nvSpPr>
          <p:spPr>
            <a:xfrm>
              <a:off x="756475" y="3090675"/>
              <a:ext cx="81625" cy="318475"/>
            </a:xfrm>
            <a:custGeom>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2" name="Shape 342"/>
            <p:cNvSpPr/>
            <p:nvPr/>
          </p:nvSpPr>
          <p:spPr>
            <a:xfrm>
              <a:off x="802750" y="3129050"/>
              <a:ext cx="13425" cy="25"/>
            </a:xfrm>
            <a:custGeom>
              <a:pathLst>
                <a:path extrusionOk="0" fill="none" h="1" w="537">
                  <a:moveTo>
                    <a:pt x="536"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3" name="Shape 343"/>
            <p:cNvSpPr/>
            <p:nvPr/>
          </p:nvSpPr>
          <p:spPr>
            <a:xfrm>
              <a:off x="802750" y="3162525"/>
              <a:ext cx="13425" cy="25"/>
            </a:xfrm>
            <a:custGeom>
              <a:pathLst>
                <a:path extrusionOk="0" fill="none" h="1" w="537">
                  <a:moveTo>
                    <a:pt x="536"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4" name="Shape 344"/>
            <p:cNvSpPr/>
            <p:nvPr/>
          </p:nvSpPr>
          <p:spPr>
            <a:xfrm>
              <a:off x="802750" y="3196025"/>
              <a:ext cx="13425" cy="25"/>
            </a:xfrm>
            <a:custGeom>
              <a:pathLst>
                <a:path extrusionOk="0" fill="none" h="1" w="537">
                  <a:moveTo>
                    <a:pt x="536"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5" name="Shape 345"/>
            <p:cNvSpPr/>
            <p:nvPr/>
          </p:nvSpPr>
          <p:spPr>
            <a:xfrm>
              <a:off x="802750" y="3229500"/>
              <a:ext cx="13425" cy="25"/>
            </a:xfrm>
            <a:custGeom>
              <a:pathLst>
                <a:path extrusionOk="0" fill="none" h="1" w="537">
                  <a:moveTo>
                    <a:pt x="536"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6" name="Shape 346"/>
            <p:cNvSpPr/>
            <p:nvPr/>
          </p:nvSpPr>
          <p:spPr>
            <a:xfrm>
              <a:off x="802750" y="3263000"/>
              <a:ext cx="13425" cy="25"/>
            </a:xfrm>
            <a:custGeom>
              <a:pathLst>
                <a:path extrusionOk="0" fill="none" h="1" w="537">
                  <a:moveTo>
                    <a:pt x="536"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7" name="Shape 347"/>
            <p:cNvSpPr/>
            <p:nvPr/>
          </p:nvSpPr>
          <p:spPr>
            <a:xfrm>
              <a:off x="802750" y="3296475"/>
              <a:ext cx="13425" cy="25"/>
            </a:xfrm>
            <a:custGeom>
              <a:pathLst>
                <a:path extrusionOk="0" fill="none" h="1" w="537">
                  <a:moveTo>
                    <a:pt x="536"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348" name="Shape 348"/>
          <p:cNvSpPr/>
          <p:nvPr/>
        </p:nvSpPr>
        <p:spPr>
          <a:xfrm>
            <a:off x="1561113" y="3508635"/>
            <a:ext cx="335738" cy="430924"/>
          </a:xfrm>
          <a:custGeom>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49" name="Shape 349"/>
          <p:cNvSpPr/>
          <p:nvPr/>
        </p:nvSpPr>
        <p:spPr>
          <a:xfrm>
            <a:off x="1039605" y="3508635"/>
            <a:ext cx="248746" cy="430924"/>
          </a:xfrm>
          <a:custGeom>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350" name="Shape 350"/>
          <p:cNvGrpSpPr/>
          <p:nvPr/>
        </p:nvGrpSpPr>
        <p:grpSpPr>
          <a:xfrm>
            <a:off x="2099937" y="3537202"/>
            <a:ext cx="387933" cy="367467"/>
            <a:chOff x="2583100" y="2973775"/>
            <a:chExt cx="461550" cy="437200"/>
          </a:xfrm>
        </p:grpSpPr>
        <p:sp>
          <p:nvSpPr>
            <p:cNvPr id="351" name="Shape 351"/>
            <p:cNvSpPr/>
            <p:nvPr/>
          </p:nvSpPr>
          <p:spPr>
            <a:xfrm>
              <a:off x="2701225" y="3315975"/>
              <a:ext cx="225300" cy="95000"/>
            </a:xfrm>
            <a:custGeom>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52" name="Shape 352"/>
            <p:cNvSpPr/>
            <p:nvPr/>
          </p:nvSpPr>
          <p:spPr>
            <a:xfrm>
              <a:off x="2583100" y="2973775"/>
              <a:ext cx="461550" cy="336125"/>
            </a:xfrm>
            <a:custGeom>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353" name="Shape 353"/>
          <p:cNvSpPr/>
          <p:nvPr/>
        </p:nvSpPr>
        <p:spPr>
          <a:xfrm>
            <a:off x="3810881" y="3545997"/>
            <a:ext cx="356204" cy="356204"/>
          </a:xfrm>
          <a:custGeom>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354" name="Shape 354"/>
          <p:cNvGrpSpPr/>
          <p:nvPr/>
        </p:nvGrpSpPr>
        <p:grpSpPr>
          <a:xfrm>
            <a:off x="4339386" y="3565359"/>
            <a:ext cx="435022" cy="323445"/>
            <a:chOff x="5247525" y="3007275"/>
            <a:chExt cx="517575" cy="384825"/>
          </a:xfrm>
        </p:grpSpPr>
        <p:sp>
          <p:nvSpPr>
            <p:cNvPr id="355" name="Shape 355"/>
            <p:cNvSpPr/>
            <p:nvPr/>
          </p:nvSpPr>
          <p:spPr>
            <a:xfrm>
              <a:off x="5247525" y="3007275"/>
              <a:ext cx="348900" cy="348900"/>
            </a:xfrm>
            <a:custGeom>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56" name="Shape 356"/>
            <p:cNvSpPr/>
            <p:nvPr/>
          </p:nvSpPr>
          <p:spPr>
            <a:xfrm>
              <a:off x="5566575" y="3193575"/>
              <a:ext cx="198525" cy="198525"/>
            </a:xfrm>
            <a:custGeom>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57" name="Shape 357"/>
          <p:cNvGrpSpPr/>
          <p:nvPr/>
        </p:nvGrpSpPr>
        <p:grpSpPr>
          <a:xfrm>
            <a:off x="3250372" y="3546931"/>
            <a:ext cx="342882" cy="350068"/>
            <a:chOff x="3951850" y="2985350"/>
            <a:chExt cx="407950" cy="416500"/>
          </a:xfrm>
        </p:grpSpPr>
        <p:sp>
          <p:nvSpPr>
            <p:cNvPr id="358" name="Shape 358"/>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59" name="Shape 359"/>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60" name="Shape 360"/>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61" name="Shape 361"/>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62" name="Shape 362"/>
          <p:cNvGrpSpPr/>
          <p:nvPr/>
        </p:nvGrpSpPr>
        <p:grpSpPr>
          <a:xfrm>
            <a:off x="407044" y="4136479"/>
            <a:ext cx="397136" cy="305017"/>
            <a:chOff x="568950" y="3686775"/>
            <a:chExt cx="472500" cy="362900"/>
          </a:xfrm>
        </p:grpSpPr>
        <p:sp>
          <p:nvSpPr>
            <p:cNvPr id="363" name="Shape 363"/>
            <p:cNvSpPr/>
            <p:nvPr/>
          </p:nvSpPr>
          <p:spPr>
            <a:xfrm>
              <a:off x="568950" y="3686775"/>
              <a:ext cx="472500" cy="362900"/>
            </a:xfrm>
            <a:custGeom>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64" name="Shape 364"/>
            <p:cNvSpPr/>
            <p:nvPr/>
          </p:nvSpPr>
          <p:spPr>
            <a:xfrm>
              <a:off x="645650" y="3820725"/>
              <a:ext cx="34125" cy="34125"/>
            </a:xfrm>
            <a:custGeom>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65" name="Shape 365"/>
            <p:cNvSpPr/>
            <p:nvPr/>
          </p:nvSpPr>
          <p:spPr>
            <a:xfrm>
              <a:off x="747950" y="3753750"/>
              <a:ext cx="85275" cy="12200"/>
            </a:xfrm>
            <a:custGeom>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366" name="Shape 366"/>
          <p:cNvSpPr/>
          <p:nvPr/>
        </p:nvSpPr>
        <p:spPr>
          <a:xfrm>
            <a:off x="4983886" y="3529627"/>
            <a:ext cx="270221" cy="388962"/>
          </a:xfrm>
          <a:custGeom>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367" name="Shape 367"/>
          <p:cNvGrpSpPr/>
          <p:nvPr/>
        </p:nvGrpSpPr>
        <p:grpSpPr>
          <a:xfrm>
            <a:off x="975096" y="4162072"/>
            <a:ext cx="377700" cy="253852"/>
            <a:chOff x="1244800" y="3717225"/>
            <a:chExt cx="449375" cy="302025"/>
          </a:xfrm>
        </p:grpSpPr>
        <p:sp>
          <p:nvSpPr>
            <p:cNvPr id="368" name="Shape 368"/>
            <p:cNvSpPr/>
            <p:nvPr/>
          </p:nvSpPr>
          <p:spPr>
            <a:xfrm>
              <a:off x="1244800" y="3717225"/>
              <a:ext cx="449375" cy="302025"/>
            </a:xfrm>
            <a:custGeom>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69" name="Shape 369"/>
            <p:cNvSpPr/>
            <p:nvPr/>
          </p:nvSpPr>
          <p:spPr>
            <a:xfrm>
              <a:off x="1244800" y="3795150"/>
              <a:ext cx="449375" cy="25"/>
            </a:xfrm>
            <a:custGeom>
              <a:pathLst>
                <a:path extrusionOk="0" fill="none" h="1" w="17975">
                  <a:moveTo>
                    <a:pt x="17974"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0" name="Shape 370"/>
            <p:cNvSpPr/>
            <p:nvPr/>
          </p:nvSpPr>
          <p:spPr>
            <a:xfrm>
              <a:off x="1244800" y="3853000"/>
              <a:ext cx="449375" cy="25"/>
            </a:xfrm>
            <a:custGeom>
              <a:pathLst>
                <a:path extrusionOk="0" fill="none" h="1" w="17975">
                  <a:moveTo>
                    <a:pt x="0" y="0"/>
                  </a:moveTo>
                  <a:lnTo>
                    <a:pt x="1797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1" name="Shape 371"/>
            <p:cNvSpPr/>
            <p:nvPr/>
          </p:nvSpPr>
          <p:spPr>
            <a:xfrm>
              <a:off x="1302625" y="3893800"/>
              <a:ext cx="161375" cy="25"/>
            </a:xfrm>
            <a:custGeom>
              <a:pathLst>
                <a:path extrusionOk="0" fill="none" h="1" w="6455">
                  <a:moveTo>
                    <a:pt x="6455" y="0"/>
                  </a:move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2" name="Shape 372"/>
            <p:cNvSpPr/>
            <p:nvPr/>
          </p:nvSpPr>
          <p:spPr>
            <a:xfrm>
              <a:off x="1302625" y="3933975"/>
              <a:ext cx="110250" cy="25"/>
            </a:xfrm>
            <a:custGeom>
              <a:pathLst>
                <a:path extrusionOk="0" fill="none" h="1" w="4410">
                  <a:moveTo>
                    <a:pt x="4409" y="1"/>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3" name="Shape 373"/>
            <p:cNvSpPr/>
            <p:nvPr/>
          </p:nvSpPr>
          <p:spPr>
            <a:xfrm>
              <a:off x="1572975" y="3899875"/>
              <a:ext cx="62125" cy="40225"/>
            </a:xfrm>
            <a:custGeom>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74" name="Shape 374"/>
          <p:cNvGrpSpPr/>
          <p:nvPr/>
        </p:nvGrpSpPr>
        <p:grpSpPr>
          <a:xfrm>
            <a:off x="1545186" y="4142614"/>
            <a:ext cx="367467" cy="287115"/>
            <a:chOff x="1923075" y="3694075"/>
            <a:chExt cx="437200" cy="341600"/>
          </a:xfrm>
        </p:grpSpPr>
        <p:sp>
          <p:nvSpPr>
            <p:cNvPr id="375" name="Shape 375"/>
            <p:cNvSpPr/>
            <p:nvPr/>
          </p:nvSpPr>
          <p:spPr>
            <a:xfrm>
              <a:off x="2247600" y="3983300"/>
              <a:ext cx="52400" cy="52375"/>
            </a:xfrm>
            <a:custGeom>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6" name="Shape 376"/>
            <p:cNvSpPr/>
            <p:nvPr/>
          </p:nvSpPr>
          <p:spPr>
            <a:xfrm>
              <a:off x="2035100" y="3983300"/>
              <a:ext cx="52400" cy="52375"/>
            </a:xfrm>
            <a:custGeom>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7" name="Shape 377"/>
            <p:cNvSpPr/>
            <p:nvPr/>
          </p:nvSpPr>
          <p:spPr>
            <a:xfrm>
              <a:off x="1923075" y="3694075"/>
              <a:ext cx="437200" cy="280100"/>
            </a:xfrm>
            <a:custGeom>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8" name="Shape 378"/>
            <p:cNvSpPr/>
            <p:nvPr/>
          </p:nvSpPr>
          <p:spPr>
            <a:xfrm>
              <a:off x="2261000" y="3781750"/>
              <a:ext cx="48725" cy="108400"/>
            </a:xfrm>
            <a:custGeom>
              <a:pathLst>
                <a:path extrusionOk="0" fill="none" h="4336" w="1949">
                  <a:moveTo>
                    <a:pt x="1" y="4336"/>
                  </a:moveTo>
                  <a:lnTo>
                    <a:pt x="1949"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79" name="Shape 379"/>
            <p:cNvSpPr/>
            <p:nvPr/>
          </p:nvSpPr>
          <p:spPr>
            <a:xfrm>
              <a:off x="2225675" y="3780550"/>
              <a:ext cx="32300" cy="113875"/>
            </a:xfrm>
            <a:custGeom>
              <a:pathLst>
                <a:path extrusionOk="0" fill="none" h="4555" w="1292">
                  <a:moveTo>
                    <a:pt x="1" y="4554"/>
                  </a:moveTo>
                  <a:lnTo>
                    <a:pt x="1292"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80" name="Shape 380"/>
            <p:cNvSpPr/>
            <p:nvPr/>
          </p:nvSpPr>
          <p:spPr>
            <a:xfrm>
              <a:off x="2190375" y="3779325"/>
              <a:ext cx="15850" cy="119350"/>
            </a:xfrm>
            <a:custGeom>
              <a:pathLst>
                <a:path extrusionOk="0" fill="none" h="4774" w="634">
                  <a:moveTo>
                    <a:pt x="0" y="4774"/>
                  </a:moveTo>
                  <a:lnTo>
                    <a:pt x="63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81" name="Shape 381"/>
            <p:cNvSpPr/>
            <p:nvPr/>
          </p:nvSpPr>
          <p:spPr>
            <a:xfrm>
              <a:off x="2154450" y="3777500"/>
              <a:ext cx="1250" cy="126050"/>
            </a:xfrm>
            <a:custGeom>
              <a:pathLst>
                <a:path extrusionOk="0" fill="none" h="5042" w="50">
                  <a:moveTo>
                    <a:pt x="49" y="5042"/>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82" name="Shape 382"/>
            <p:cNvSpPr/>
            <p:nvPr/>
          </p:nvSpPr>
          <p:spPr>
            <a:xfrm>
              <a:off x="2103300" y="3776275"/>
              <a:ext cx="17075" cy="131550"/>
            </a:xfrm>
            <a:custGeom>
              <a:pathLst>
                <a:path extrusionOk="0" fill="none" h="5262" w="683">
                  <a:moveTo>
                    <a:pt x="683" y="5261"/>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83" name="Shape 383"/>
            <p:cNvSpPr/>
            <p:nvPr/>
          </p:nvSpPr>
          <p:spPr>
            <a:xfrm>
              <a:off x="2051550" y="3775050"/>
              <a:ext cx="34125" cy="137025"/>
            </a:xfrm>
            <a:custGeom>
              <a:pathLst>
                <a:path extrusionOk="0" fill="none" h="5481" w="1365">
                  <a:moveTo>
                    <a:pt x="1364" y="548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84" name="Shape 384"/>
          <p:cNvGrpSpPr/>
          <p:nvPr/>
        </p:nvGrpSpPr>
        <p:grpSpPr>
          <a:xfrm>
            <a:off x="2113742" y="4138013"/>
            <a:ext cx="360301" cy="295814"/>
            <a:chOff x="2599525" y="3688600"/>
            <a:chExt cx="428675" cy="351950"/>
          </a:xfrm>
        </p:grpSpPr>
        <p:sp>
          <p:nvSpPr>
            <p:cNvPr id="385" name="Shape 385"/>
            <p:cNvSpPr/>
            <p:nvPr/>
          </p:nvSpPr>
          <p:spPr>
            <a:xfrm>
              <a:off x="2599525" y="3688600"/>
              <a:ext cx="428675" cy="168675"/>
            </a:xfrm>
            <a:custGeom>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86" name="Shape 386"/>
            <p:cNvSpPr/>
            <p:nvPr/>
          </p:nvSpPr>
          <p:spPr>
            <a:xfrm>
              <a:off x="2792550" y="3862125"/>
              <a:ext cx="42650" cy="23775"/>
            </a:xfrm>
            <a:custGeom>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87" name="Shape 387"/>
            <p:cNvSpPr/>
            <p:nvPr/>
          </p:nvSpPr>
          <p:spPr>
            <a:xfrm>
              <a:off x="2599525" y="3852375"/>
              <a:ext cx="428675" cy="188175"/>
            </a:xfrm>
            <a:custGeom>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88" name="Shape 388"/>
          <p:cNvGrpSpPr/>
          <p:nvPr/>
        </p:nvGrpSpPr>
        <p:grpSpPr>
          <a:xfrm>
            <a:off x="2696125" y="4117546"/>
            <a:ext cx="333700" cy="329077"/>
            <a:chOff x="3292425" y="3664250"/>
            <a:chExt cx="397025" cy="391525"/>
          </a:xfrm>
        </p:grpSpPr>
        <p:sp>
          <p:nvSpPr>
            <p:cNvPr id="389" name="Shape 389"/>
            <p:cNvSpPr/>
            <p:nvPr/>
          </p:nvSpPr>
          <p:spPr>
            <a:xfrm>
              <a:off x="3292425" y="3680675"/>
              <a:ext cx="375100" cy="375100"/>
            </a:xfrm>
            <a:custGeom>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90" name="Shape 390"/>
            <p:cNvSpPr/>
            <p:nvPr/>
          </p:nvSpPr>
          <p:spPr>
            <a:xfrm>
              <a:off x="3504325" y="3664250"/>
              <a:ext cx="131525" cy="153450"/>
            </a:xfrm>
            <a:custGeom>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91" name="Shape 391"/>
            <p:cNvSpPr/>
            <p:nvPr/>
          </p:nvSpPr>
          <p:spPr>
            <a:xfrm>
              <a:off x="3501875" y="3749500"/>
              <a:ext cx="187575" cy="96825"/>
            </a:xfrm>
            <a:custGeom>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92" name="Shape 392"/>
          <p:cNvGrpSpPr/>
          <p:nvPr/>
        </p:nvGrpSpPr>
        <p:grpSpPr>
          <a:xfrm>
            <a:off x="3233982" y="4160013"/>
            <a:ext cx="369526" cy="268183"/>
            <a:chOff x="3932350" y="3714775"/>
            <a:chExt cx="439650" cy="319075"/>
          </a:xfrm>
        </p:grpSpPr>
        <p:sp>
          <p:nvSpPr>
            <p:cNvPr id="393" name="Shape 393"/>
            <p:cNvSpPr/>
            <p:nvPr/>
          </p:nvSpPr>
          <p:spPr>
            <a:xfrm>
              <a:off x="3932350" y="3714775"/>
              <a:ext cx="439650" cy="319075"/>
            </a:xfrm>
            <a:custGeom>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94" name="Shape 394"/>
            <p:cNvSpPr/>
            <p:nvPr/>
          </p:nvSpPr>
          <p:spPr>
            <a:xfrm>
              <a:off x="3970100" y="3862750"/>
              <a:ext cx="77350" cy="132750"/>
            </a:xfrm>
            <a:custGeom>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95" name="Shape 395"/>
            <p:cNvSpPr/>
            <p:nvPr/>
          </p:nvSpPr>
          <p:spPr>
            <a:xfrm>
              <a:off x="4278800" y="3862750"/>
              <a:ext cx="77350" cy="132750"/>
            </a:xfrm>
            <a:custGeom>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96" name="Shape 396"/>
            <p:cNvSpPr/>
            <p:nvPr/>
          </p:nvSpPr>
          <p:spPr>
            <a:xfrm>
              <a:off x="4073000" y="3716600"/>
              <a:ext cx="77350" cy="278900"/>
            </a:xfrm>
            <a:custGeom>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397" name="Shape 397"/>
            <p:cNvSpPr/>
            <p:nvPr/>
          </p:nvSpPr>
          <p:spPr>
            <a:xfrm>
              <a:off x="4175900" y="3787250"/>
              <a:ext cx="77350" cy="208250"/>
            </a:xfrm>
            <a:custGeom>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398" name="Shape 398"/>
          <p:cNvGrpSpPr/>
          <p:nvPr/>
        </p:nvGrpSpPr>
        <p:grpSpPr>
          <a:xfrm>
            <a:off x="3798966" y="4160013"/>
            <a:ext cx="369505" cy="268183"/>
            <a:chOff x="4604550" y="3714775"/>
            <a:chExt cx="439625" cy="319075"/>
          </a:xfrm>
        </p:grpSpPr>
        <p:sp>
          <p:nvSpPr>
            <p:cNvPr id="399" name="Shape 399"/>
            <p:cNvSpPr/>
            <p:nvPr/>
          </p:nvSpPr>
          <p:spPr>
            <a:xfrm>
              <a:off x="4604550" y="3714775"/>
              <a:ext cx="439625" cy="319075"/>
            </a:xfrm>
            <a:custGeom>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00" name="Shape 400"/>
            <p:cNvSpPr/>
            <p:nvPr/>
          </p:nvSpPr>
          <p:spPr>
            <a:xfrm>
              <a:off x="4647175" y="3761675"/>
              <a:ext cx="354400" cy="213725"/>
            </a:xfrm>
            <a:custGeom>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01" name="Shape 401"/>
          <p:cNvGrpSpPr/>
          <p:nvPr/>
        </p:nvGrpSpPr>
        <p:grpSpPr>
          <a:xfrm>
            <a:off x="4377251" y="4132381"/>
            <a:ext cx="353136" cy="313738"/>
            <a:chOff x="5292575" y="3681900"/>
            <a:chExt cx="420150" cy="373275"/>
          </a:xfrm>
        </p:grpSpPr>
        <p:sp>
          <p:nvSpPr>
            <p:cNvPr id="402" name="Shape 402"/>
            <p:cNvSpPr/>
            <p:nvPr/>
          </p:nvSpPr>
          <p:spPr>
            <a:xfrm>
              <a:off x="5292575" y="3706875"/>
              <a:ext cx="420150" cy="266700"/>
            </a:xfrm>
            <a:custGeom>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03" name="Shape 403"/>
            <p:cNvSpPr/>
            <p:nvPr/>
          </p:nvSpPr>
          <p:spPr>
            <a:xfrm>
              <a:off x="5490475" y="3681900"/>
              <a:ext cx="24375" cy="25000"/>
            </a:xfrm>
            <a:custGeom>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04" name="Shape 404"/>
            <p:cNvSpPr/>
            <p:nvPr/>
          </p:nvSpPr>
          <p:spPr>
            <a:xfrm>
              <a:off x="5358350" y="3973550"/>
              <a:ext cx="60900" cy="81625"/>
            </a:xfrm>
            <a:custGeom>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05" name="Shape 405"/>
            <p:cNvSpPr/>
            <p:nvPr/>
          </p:nvSpPr>
          <p:spPr>
            <a:xfrm>
              <a:off x="5586050" y="3973550"/>
              <a:ext cx="60925" cy="81625"/>
            </a:xfrm>
            <a:custGeom>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06" name="Shape 406"/>
            <p:cNvSpPr/>
            <p:nvPr/>
          </p:nvSpPr>
          <p:spPr>
            <a:xfrm>
              <a:off x="5316925" y="3731225"/>
              <a:ext cx="371450" cy="218000"/>
            </a:xfrm>
            <a:custGeom>
              <a:pathLst>
                <a:path extrusionOk="0" fill="none" h="8720" w="14858">
                  <a:moveTo>
                    <a:pt x="1" y="0"/>
                  </a:moveTo>
                  <a:lnTo>
                    <a:pt x="1" y="8719"/>
                  </a:lnTo>
                  <a:lnTo>
                    <a:pt x="14857" y="8719"/>
                  </a:lnTo>
                  <a:lnTo>
                    <a:pt x="14857" y="0"/>
                  </a:lnTo>
                  <a:lnTo>
                    <a:pt x="1"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07" name="Shape 407"/>
            <p:cNvSpPr/>
            <p:nvPr/>
          </p:nvSpPr>
          <p:spPr>
            <a:xfrm>
              <a:off x="5380250" y="3784800"/>
              <a:ext cx="230200" cy="115725"/>
            </a:xfrm>
            <a:custGeom>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08" name="Shape 408"/>
            <p:cNvSpPr/>
            <p:nvPr/>
          </p:nvSpPr>
          <p:spPr>
            <a:xfrm>
              <a:off x="5547700" y="3779925"/>
              <a:ext cx="68825" cy="68825"/>
            </a:xfrm>
            <a:custGeom>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09" name="Shape 409"/>
          <p:cNvGrpSpPr/>
          <p:nvPr/>
        </p:nvGrpSpPr>
        <p:grpSpPr>
          <a:xfrm>
            <a:off x="4922273" y="4092458"/>
            <a:ext cx="393060" cy="393060"/>
            <a:chOff x="5941025" y="3634400"/>
            <a:chExt cx="467650" cy="467650"/>
          </a:xfrm>
        </p:grpSpPr>
        <p:sp>
          <p:nvSpPr>
            <p:cNvPr id="410" name="Shape 410"/>
            <p:cNvSpPr/>
            <p:nvPr/>
          </p:nvSpPr>
          <p:spPr>
            <a:xfrm>
              <a:off x="5941025" y="3634400"/>
              <a:ext cx="467650" cy="467650"/>
            </a:xfrm>
            <a:custGeom>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11" name="Shape 411"/>
            <p:cNvSpPr/>
            <p:nvPr/>
          </p:nvSpPr>
          <p:spPr>
            <a:xfrm>
              <a:off x="6211975" y="3753150"/>
              <a:ext cx="19525" cy="18900"/>
            </a:xfrm>
            <a:custGeom>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12" name="Shape 412"/>
            <p:cNvSpPr/>
            <p:nvPr/>
          </p:nvSpPr>
          <p:spPr>
            <a:xfrm>
              <a:off x="5943475" y="3695900"/>
              <a:ext cx="177800" cy="351350"/>
            </a:xfrm>
            <a:custGeom>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13" name="Shape 413"/>
            <p:cNvSpPr/>
            <p:nvPr/>
          </p:nvSpPr>
          <p:spPr>
            <a:xfrm>
              <a:off x="6128575" y="3695900"/>
              <a:ext cx="86475" cy="47525"/>
            </a:xfrm>
            <a:custGeom>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14" name="Shape 414"/>
            <p:cNvSpPr/>
            <p:nvPr/>
          </p:nvSpPr>
          <p:spPr>
            <a:xfrm>
              <a:off x="6357500" y="3940075"/>
              <a:ext cx="18900" cy="34725"/>
            </a:xfrm>
            <a:custGeom>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15" name="Shape 415"/>
            <p:cNvSpPr/>
            <p:nvPr/>
          </p:nvSpPr>
          <p:spPr>
            <a:xfrm>
              <a:off x="6202850" y="3720875"/>
              <a:ext cx="204000" cy="278875"/>
            </a:xfrm>
            <a:custGeom>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16" name="Shape 416"/>
          <p:cNvGrpSpPr/>
          <p:nvPr/>
        </p:nvGrpSpPr>
        <p:grpSpPr>
          <a:xfrm>
            <a:off x="5512346" y="4117546"/>
            <a:ext cx="342882" cy="342903"/>
            <a:chOff x="6643075" y="3664250"/>
            <a:chExt cx="407950" cy="407975"/>
          </a:xfrm>
        </p:grpSpPr>
        <p:sp>
          <p:nvSpPr>
            <p:cNvPr id="417" name="Shape 417"/>
            <p:cNvSpPr/>
            <p:nvPr/>
          </p:nvSpPr>
          <p:spPr>
            <a:xfrm>
              <a:off x="6794075" y="3815250"/>
              <a:ext cx="211300" cy="211300"/>
            </a:xfrm>
            <a:custGeom>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18" name="Shape 418"/>
            <p:cNvSpPr/>
            <p:nvPr/>
          </p:nvSpPr>
          <p:spPr>
            <a:xfrm>
              <a:off x="6643075" y="3664250"/>
              <a:ext cx="407950" cy="407975"/>
            </a:xfrm>
            <a:custGeom>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19" name="Shape 419"/>
          <p:cNvGrpSpPr/>
          <p:nvPr/>
        </p:nvGrpSpPr>
        <p:grpSpPr>
          <a:xfrm>
            <a:off x="413180" y="4668200"/>
            <a:ext cx="371564" cy="371543"/>
            <a:chOff x="576250" y="4319400"/>
            <a:chExt cx="442075" cy="442050"/>
          </a:xfrm>
        </p:grpSpPr>
        <p:sp>
          <p:nvSpPr>
            <p:cNvPr id="420" name="Shape 420"/>
            <p:cNvSpPr/>
            <p:nvPr/>
          </p:nvSpPr>
          <p:spPr>
            <a:xfrm>
              <a:off x="576250" y="4319400"/>
              <a:ext cx="442075" cy="442050"/>
            </a:xfrm>
            <a:custGeom>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21" name="Shape 421"/>
            <p:cNvSpPr/>
            <p:nvPr/>
          </p:nvSpPr>
          <p:spPr>
            <a:xfrm>
              <a:off x="595725" y="4668875"/>
              <a:ext cx="73100" cy="73100"/>
            </a:xfrm>
            <a:custGeom>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22" name="Shape 422"/>
            <p:cNvSpPr/>
            <p:nvPr/>
          </p:nvSpPr>
          <p:spPr>
            <a:xfrm>
              <a:off x="652350" y="4711500"/>
              <a:ext cx="46925" cy="46925"/>
            </a:xfrm>
            <a:custGeom>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23" name="Shape 423"/>
            <p:cNvSpPr/>
            <p:nvPr/>
          </p:nvSpPr>
          <p:spPr>
            <a:xfrm>
              <a:off x="579300" y="4638450"/>
              <a:ext cx="46900" cy="46900"/>
            </a:xfrm>
            <a:custGeom>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sp>
        <p:nvSpPr>
          <p:cNvPr id="424" name="Shape 424"/>
          <p:cNvSpPr/>
          <p:nvPr/>
        </p:nvSpPr>
        <p:spPr>
          <a:xfrm>
            <a:off x="962843" y="4740498"/>
            <a:ext cx="402263" cy="227229"/>
          </a:xfrm>
          <a:custGeom>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25" name="Shape 425"/>
          <p:cNvSpPr/>
          <p:nvPr/>
        </p:nvSpPr>
        <p:spPr>
          <a:xfrm>
            <a:off x="3253566" y="4683678"/>
            <a:ext cx="340844" cy="340865"/>
          </a:xfrm>
          <a:custGeom>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26" name="Shape 426"/>
          <p:cNvSpPr/>
          <p:nvPr/>
        </p:nvSpPr>
        <p:spPr>
          <a:xfrm>
            <a:off x="2688561" y="4705174"/>
            <a:ext cx="340844" cy="297873"/>
          </a:xfrm>
          <a:custGeom>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27" name="Shape 427"/>
          <p:cNvSpPr/>
          <p:nvPr/>
        </p:nvSpPr>
        <p:spPr>
          <a:xfrm>
            <a:off x="3817038" y="4682144"/>
            <a:ext cx="343912" cy="343933"/>
          </a:xfrm>
          <a:custGeom>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nvGrpSpPr>
          <p:cNvPr id="428" name="Shape 428"/>
          <p:cNvGrpSpPr/>
          <p:nvPr/>
        </p:nvGrpSpPr>
        <p:grpSpPr>
          <a:xfrm>
            <a:off x="4356785" y="4687132"/>
            <a:ext cx="394068" cy="325505"/>
            <a:chOff x="5268225" y="4341925"/>
            <a:chExt cx="468850" cy="387275"/>
          </a:xfrm>
        </p:grpSpPr>
        <p:sp>
          <p:nvSpPr>
            <p:cNvPr id="429" name="Shape 429"/>
            <p:cNvSpPr/>
            <p:nvPr/>
          </p:nvSpPr>
          <p:spPr>
            <a:xfrm>
              <a:off x="5652425" y="4676800"/>
              <a:ext cx="65775" cy="52400"/>
            </a:xfrm>
            <a:custGeom>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0" name="Shape 430"/>
            <p:cNvSpPr/>
            <p:nvPr/>
          </p:nvSpPr>
          <p:spPr>
            <a:xfrm>
              <a:off x="5287100" y="4676800"/>
              <a:ext cx="65775" cy="52400"/>
            </a:xfrm>
            <a:custGeom>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1" name="Shape 431"/>
            <p:cNvSpPr/>
            <p:nvPr/>
          </p:nvSpPr>
          <p:spPr>
            <a:xfrm>
              <a:off x="5268225" y="4341925"/>
              <a:ext cx="468850" cy="333075"/>
            </a:xfrm>
            <a:custGeom>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2" name="Shape 432"/>
            <p:cNvSpPr/>
            <p:nvPr/>
          </p:nvSpPr>
          <p:spPr>
            <a:xfrm>
              <a:off x="5351025" y="4375400"/>
              <a:ext cx="303250" cy="149825"/>
            </a:xfrm>
            <a:custGeom>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3" name="Shape 433"/>
            <p:cNvSpPr/>
            <p:nvPr/>
          </p:nvSpPr>
          <p:spPr>
            <a:xfrm>
              <a:off x="5326675" y="4569025"/>
              <a:ext cx="81000" cy="65175"/>
            </a:xfrm>
            <a:custGeom>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4" name="Shape 434"/>
            <p:cNvSpPr/>
            <p:nvPr/>
          </p:nvSpPr>
          <p:spPr>
            <a:xfrm>
              <a:off x="5447225" y="4615925"/>
              <a:ext cx="110850" cy="25"/>
            </a:xfrm>
            <a:custGeom>
              <a:pathLst>
                <a:path extrusionOk="0" fill="none" h="1" w="4434">
                  <a:moveTo>
                    <a:pt x="1" y="0"/>
                  </a:moveTo>
                  <a:lnTo>
                    <a:pt x="443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5" name="Shape 435"/>
            <p:cNvSpPr/>
            <p:nvPr/>
          </p:nvSpPr>
          <p:spPr>
            <a:xfrm>
              <a:off x="5439925" y="4589125"/>
              <a:ext cx="125450" cy="25"/>
            </a:xfrm>
            <a:custGeom>
              <a:pathLst>
                <a:path extrusionOk="0" fill="none" h="1" w="5018">
                  <a:moveTo>
                    <a:pt x="1" y="0"/>
                  </a:moveTo>
                  <a:lnTo>
                    <a:pt x="501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6" name="Shape 436"/>
            <p:cNvSpPr/>
            <p:nvPr/>
          </p:nvSpPr>
          <p:spPr>
            <a:xfrm>
              <a:off x="5597625" y="4569025"/>
              <a:ext cx="81000" cy="65175"/>
            </a:xfrm>
            <a:custGeom>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37" name="Shape 437"/>
          <p:cNvGrpSpPr/>
          <p:nvPr/>
        </p:nvGrpSpPr>
        <p:grpSpPr>
          <a:xfrm>
            <a:off x="4941731" y="4676899"/>
            <a:ext cx="354145" cy="354145"/>
            <a:chOff x="5964175" y="4329750"/>
            <a:chExt cx="421350" cy="421350"/>
          </a:xfrm>
        </p:grpSpPr>
        <p:sp>
          <p:nvSpPr>
            <p:cNvPr id="438" name="Shape 438"/>
            <p:cNvSpPr/>
            <p:nvPr/>
          </p:nvSpPr>
          <p:spPr>
            <a:xfrm>
              <a:off x="5964175" y="4329750"/>
              <a:ext cx="421350" cy="421350"/>
            </a:xfrm>
            <a:custGeom>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39" name="Shape 439"/>
            <p:cNvSpPr/>
            <p:nvPr/>
          </p:nvSpPr>
          <p:spPr>
            <a:xfrm>
              <a:off x="6322800" y="4360800"/>
              <a:ext cx="31675" cy="30475"/>
            </a:xfrm>
            <a:custGeom>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40" name="Shape 440"/>
          <p:cNvGrpSpPr/>
          <p:nvPr/>
        </p:nvGrpSpPr>
        <p:grpSpPr>
          <a:xfrm>
            <a:off x="977639" y="5241883"/>
            <a:ext cx="372594" cy="360301"/>
            <a:chOff x="1247825" y="5001950"/>
            <a:chExt cx="443300" cy="428675"/>
          </a:xfrm>
        </p:grpSpPr>
        <p:sp>
          <p:nvSpPr>
            <p:cNvPr id="441" name="Shape 441"/>
            <p:cNvSpPr/>
            <p:nvPr/>
          </p:nvSpPr>
          <p:spPr>
            <a:xfrm>
              <a:off x="1247825" y="5168175"/>
              <a:ext cx="373875" cy="221650"/>
            </a:xfrm>
            <a:custGeom>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42" name="Shape 442"/>
            <p:cNvSpPr/>
            <p:nvPr/>
          </p:nvSpPr>
          <p:spPr>
            <a:xfrm>
              <a:off x="1275850" y="5209575"/>
              <a:ext cx="60900" cy="87075"/>
            </a:xfrm>
            <a:custGeom>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43" name="Shape 443"/>
            <p:cNvSpPr/>
            <p:nvPr/>
          </p:nvSpPr>
          <p:spPr>
            <a:xfrm>
              <a:off x="1247825" y="5391625"/>
              <a:ext cx="443300" cy="39000"/>
            </a:xfrm>
            <a:custGeom>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44" name="Shape 444"/>
            <p:cNvSpPr/>
            <p:nvPr/>
          </p:nvSpPr>
          <p:spPr>
            <a:xfrm>
              <a:off x="1454850" y="5001950"/>
              <a:ext cx="17075" cy="114475"/>
            </a:xfrm>
            <a:custGeom>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45" name="Shape 445"/>
            <p:cNvSpPr/>
            <p:nvPr/>
          </p:nvSpPr>
          <p:spPr>
            <a:xfrm>
              <a:off x="1411025" y="5001950"/>
              <a:ext cx="17075" cy="114475"/>
            </a:xfrm>
            <a:custGeom>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46" name="Shape 446"/>
            <p:cNvSpPr/>
            <p:nvPr/>
          </p:nvSpPr>
          <p:spPr>
            <a:xfrm>
              <a:off x="1498700" y="5001950"/>
              <a:ext cx="16450" cy="114475"/>
            </a:xfrm>
            <a:custGeom>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47" name="Shape 447"/>
          <p:cNvGrpSpPr/>
          <p:nvPr/>
        </p:nvGrpSpPr>
        <p:grpSpPr>
          <a:xfrm>
            <a:off x="1575885" y="5223960"/>
            <a:ext cx="306068" cy="389992"/>
            <a:chOff x="1959600" y="4980625"/>
            <a:chExt cx="364150" cy="464000"/>
          </a:xfrm>
        </p:grpSpPr>
        <p:sp>
          <p:nvSpPr>
            <p:cNvPr id="448" name="Shape 448"/>
            <p:cNvSpPr/>
            <p:nvPr/>
          </p:nvSpPr>
          <p:spPr>
            <a:xfrm>
              <a:off x="1959600" y="4980625"/>
              <a:ext cx="364150" cy="239325"/>
            </a:xfrm>
            <a:custGeom>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49" name="Shape 449"/>
            <p:cNvSpPr/>
            <p:nvPr/>
          </p:nvSpPr>
          <p:spPr>
            <a:xfrm>
              <a:off x="2053375" y="5121275"/>
              <a:ext cx="176600" cy="25"/>
            </a:xfrm>
            <a:custGeom>
              <a:pathLst>
                <a:path extrusionOk="0" fill="none" h="1" w="7064">
                  <a:moveTo>
                    <a:pt x="1" y="1"/>
                  </a:moveTo>
                  <a:lnTo>
                    <a:pt x="706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50" name="Shape 450"/>
            <p:cNvSpPr/>
            <p:nvPr/>
          </p:nvSpPr>
          <p:spPr>
            <a:xfrm>
              <a:off x="2104525" y="5121275"/>
              <a:ext cx="74300" cy="323350"/>
            </a:xfrm>
            <a:custGeom>
              <a:pathLst>
                <a:path extrusionOk="0" fill="none" h="12934" w="2972">
                  <a:moveTo>
                    <a:pt x="0" y="1"/>
                  </a:moveTo>
                  <a:lnTo>
                    <a:pt x="0" y="12933"/>
                  </a:lnTo>
                  <a:lnTo>
                    <a:pt x="2972" y="12933"/>
                  </a:lnTo>
                  <a:lnTo>
                    <a:pt x="2972"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51" name="Shape 451"/>
            <p:cNvSpPr/>
            <p:nvPr/>
          </p:nvSpPr>
          <p:spPr>
            <a:xfrm>
              <a:off x="2166625" y="5023850"/>
              <a:ext cx="85275" cy="85275"/>
            </a:xfrm>
            <a:custGeom>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52" name="Shape 452"/>
            <p:cNvSpPr/>
            <p:nvPr/>
          </p:nvSpPr>
          <p:spPr>
            <a:xfrm>
              <a:off x="2031450" y="5023850"/>
              <a:ext cx="85275" cy="85275"/>
            </a:xfrm>
            <a:custGeom>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53" name="Shape 453"/>
            <p:cNvSpPr/>
            <p:nvPr/>
          </p:nvSpPr>
          <p:spPr>
            <a:xfrm>
              <a:off x="1979100" y="5219925"/>
              <a:ext cx="125450" cy="224700"/>
            </a:xfrm>
            <a:custGeom>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54" name="Shape 454"/>
            <p:cNvSpPr/>
            <p:nvPr/>
          </p:nvSpPr>
          <p:spPr>
            <a:xfrm>
              <a:off x="2178800" y="5219925"/>
              <a:ext cx="125450" cy="224700"/>
            </a:xfrm>
            <a:custGeom>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55" name="Shape 455"/>
          <p:cNvGrpSpPr/>
          <p:nvPr/>
        </p:nvGrpSpPr>
        <p:grpSpPr>
          <a:xfrm>
            <a:off x="2118365" y="5238815"/>
            <a:ext cx="351077" cy="360806"/>
            <a:chOff x="2605025" y="4998300"/>
            <a:chExt cx="417700" cy="429275"/>
          </a:xfrm>
        </p:grpSpPr>
        <p:sp>
          <p:nvSpPr>
            <p:cNvPr id="456" name="Shape 456"/>
            <p:cNvSpPr/>
            <p:nvPr/>
          </p:nvSpPr>
          <p:spPr>
            <a:xfrm>
              <a:off x="2819350" y="5216875"/>
              <a:ext cx="202150" cy="210700"/>
            </a:xfrm>
            <a:custGeom>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57" name="Shape 457"/>
            <p:cNvSpPr/>
            <p:nvPr/>
          </p:nvSpPr>
          <p:spPr>
            <a:xfrm>
              <a:off x="2606225" y="4998300"/>
              <a:ext cx="203400" cy="207650"/>
            </a:xfrm>
            <a:custGeom>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58" name="Shape 458"/>
            <p:cNvSpPr/>
            <p:nvPr/>
          </p:nvSpPr>
          <p:spPr>
            <a:xfrm>
              <a:off x="2605025" y="5003775"/>
              <a:ext cx="417700" cy="417700"/>
            </a:xfrm>
            <a:custGeom>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59" name="Shape 459"/>
          <p:cNvGrpSpPr/>
          <p:nvPr/>
        </p:nvGrpSpPr>
        <p:grpSpPr>
          <a:xfrm>
            <a:off x="2649057" y="5241883"/>
            <a:ext cx="419662" cy="349543"/>
            <a:chOff x="3236425" y="5001950"/>
            <a:chExt cx="499300" cy="415875"/>
          </a:xfrm>
        </p:grpSpPr>
        <p:sp>
          <p:nvSpPr>
            <p:cNvPr id="460" name="Shape 460"/>
            <p:cNvSpPr/>
            <p:nvPr/>
          </p:nvSpPr>
          <p:spPr>
            <a:xfrm>
              <a:off x="3236425" y="5309425"/>
              <a:ext cx="499300" cy="108400"/>
            </a:xfrm>
            <a:custGeom>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61" name="Shape 461"/>
            <p:cNvSpPr/>
            <p:nvPr/>
          </p:nvSpPr>
          <p:spPr>
            <a:xfrm>
              <a:off x="3294875" y="5330725"/>
              <a:ext cx="382400" cy="25"/>
            </a:xfrm>
            <a:custGeom>
              <a:pathLst>
                <a:path extrusionOk="0" fill="none" h="1" w="15296">
                  <a:moveTo>
                    <a:pt x="0" y="1"/>
                  </a:moveTo>
                  <a:lnTo>
                    <a:pt x="15295"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62" name="Shape 462"/>
            <p:cNvSpPr/>
            <p:nvPr/>
          </p:nvSpPr>
          <p:spPr>
            <a:xfrm>
              <a:off x="3280250" y="5162675"/>
              <a:ext cx="411625" cy="140075"/>
            </a:xfrm>
            <a:custGeom>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63" name="Shape 463"/>
            <p:cNvSpPr/>
            <p:nvPr/>
          </p:nvSpPr>
          <p:spPr>
            <a:xfrm>
              <a:off x="3471450" y="5001950"/>
              <a:ext cx="17075" cy="114475"/>
            </a:xfrm>
            <a:custGeom>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64" name="Shape 464"/>
            <p:cNvSpPr/>
            <p:nvPr/>
          </p:nvSpPr>
          <p:spPr>
            <a:xfrm>
              <a:off x="3427600" y="5001950"/>
              <a:ext cx="17075" cy="114475"/>
            </a:xfrm>
            <a:custGeom>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65" name="Shape 465"/>
            <p:cNvSpPr/>
            <p:nvPr/>
          </p:nvSpPr>
          <p:spPr>
            <a:xfrm>
              <a:off x="3515275" y="5001950"/>
              <a:ext cx="16475" cy="114475"/>
            </a:xfrm>
            <a:custGeom>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66" name="Shape 466"/>
          <p:cNvGrpSpPr/>
          <p:nvPr/>
        </p:nvGrpSpPr>
        <p:grpSpPr>
          <a:xfrm>
            <a:off x="3264177" y="5223960"/>
            <a:ext cx="319369" cy="380263"/>
            <a:chOff x="3968275" y="4980625"/>
            <a:chExt cx="379975" cy="452425"/>
          </a:xfrm>
        </p:grpSpPr>
        <p:sp>
          <p:nvSpPr>
            <p:cNvPr id="467" name="Shape 467"/>
            <p:cNvSpPr/>
            <p:nvPr/>
          </p:nvSpPr>
          <p:spPr>
            <a:xfrm>
              <a:off x="4168000" y="4980625"/>
              <a:ext cx="85875" cy="102325"/>
            </a:xfrm>
            <a:custGeom>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68" name="Shape 468"/>
            <p:cNvSpPr/>
            <p:nvPr/>
          </p:nvSpPr>
          <p:spPr>
            <a:xfrm>
              <a:off x="3968275" y="5043350"/>
              <a:ext cx="379975" cy="389700"/>
            </a:xfrm>
            <a:custGeom>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69" name="Shape 469"/>
            <p:cNvSpPr/>
            <p:nvPr/>
          </p:nvSpPr>
          <p:spPr>
            <a:xfrm>
              <a:off x="4031000" y="5150500"/>
              <a:ext cx="54200" cy="61525"/>
            </a:xfrm>
            <a:custGeom>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70" name="Shape 470"/>
          <p:cNvGrpSpPr/>
          <p:nvPr/>
        </p:nvGrpSpPr>
        <p:grpSpPr>
          <a:xfrm>
            <a:off x="4919710" y="5308913"/>
            <a:ext cx="404323" cy="220085"/>
            <a:chOff x="5937975" y="5081700"/>
            <a:chExt cx="481050" cy="261850"/>
          </a:xfrm>
        </p:grpSpPr>
        <p:sp>
          <p:nvSpPr>
            <p:cNvPr id="471" name="Shape 471"/>
            <p:cNvSpPr/>
            <p:nvPr/>
          </p:nvSpPr>
          <p:spPr>
            <a:xfrm>
              <a:off x="6104200" y="5081700"/>
              <a:ext cx="314825" cy="215575"/>
            </a:xfrm>
            <a:custGeom>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72" name="Shape 472"/>
            <p:cNvSpPr/>
            <p:nvPr/>
          </p:nvSpPr>
          <p:spPr>
            <a:xfrm>
              <a:off x="5937975" y="5210175"/>
              <a:ext cx="333700" cy="133375"/>
            </a:xfrm>
            <a:custGeom>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73" name="Shape 473"/>
            <p:cNvSpPr/>
            <p:nvPr/>
          </p:nvSpPr>
          <p:spPr>
            <a:xfrm>
              <a:off x="6352025" y="5109100"/>
              <a:ext cx="19500" cy="18900"/>
            </a:xfrm>
            <a:custGeom>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solidFill>
              <a:srgbClr val="000000"/>
            </a:solid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74" name="Shape 474"/>
          <p:cNvGrpSpPr/>
          <p:nvPr/>
        </p:nvGrpSpPr>
        <p:grpSpPr>
          <a:xfrm>
            <a:off x="5537918" y="5266447"/>
            <a:ext cx="290183" cy="333678"/>
            <a:chOff x="6673500" y="5031175"/>
            <a:chExt cx="345250" cy="397000"/>
          </a:xfrm>
        </p:grpSpPr>
        <p:sp>
          <p:nvSpPr>
            <p:cNvPr id="475" name="Shape 475"/>
            <p:cNvSpPr/>
            <p:nvPr/>
          </p:nvSpPr>
          <p:spPr>
            <a:xfrm>
              <a:off x="6731950" y="5031175"/>
              <a:ext cx="105375" cy="147375"/>
            </a:xfrm>
            <a:custGeom>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76" name="Shape 476"/>
            <p:cNvSpPr/>
            <p:nvPr/>
          </p:nvSpPr>
          <p:spPr>
            <a:xfrm>
              <a:off x="6673500" y="5146850"/>
              <a:ext cx="84050" cy="116925"/>
            </a:xfrm>
            <a:custGeom>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77" name="Shape 477"/>
            <p:cNvSpPr/>
            <p:nvPr/>
          </p:nvSpPr>
          <p:spPr>
            <a:xfrm>
              <a:off x="6859225" y="5033600"/>
              <a:ext cx="105350" cy="144950"/>
            </a:xfrm>
            <a:custGeom>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78" name="Shape 478"/>
            <p:cNvSpPr/>
            <p:nvPr/>
          </p:nvSpPr>
          <p:spPr>
            <a:xfrm>
              <a:off x="6931675" y="5150500"/>
              <a:ext cx="87075" cy="115725"/>
            </a:xfrm>
            <a:custGeom>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79" name="Shape 479"/>
            <p:cNvSpPr/>
            <p:nvPr/>
          </p:nvSpPr>
          <p:spPr>
            <a:xfrm>
              <a:off x="6715525" y="5180350"/>
              <a:ext cx="263050" cy="247825"/>
            </a:xfrm>
            <a:custGeom>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480" name="Shape 480"/>
          <p:cNvGrpSpPr/>
          <p:nvPr/>
        </p:nvGrpSpPr>
        <p:grpSpPr>
          <a:xfrm>
            <a:off x="3229905" y="1291092"/>
            <a:ext cx="387933" cy="345971"/>
            <a:chOff x="3927500" y="301425"/>
            <a:chExt cx="461550" cy="411625"/>
          </a:xfrm>
        </p:grpSpPr>
        <p:sp>
          <p:nvSpPr>
            <p:cNvPr id="481" name="Shape 481"/>
            <p:cNvSpPr/>
            <p:nvPr/>
          </p:nvSpPr>
          <p:spPr>
            <a:xfrm>
              <a:off x="4080925" y="302050"/>
              <a:ext cx="154075" cy="411000"/>
            </a:xfrm>
            <a:custGeom>
              <a:pathLst>
                <a:path extrusionOk="0" fill="none" h="16440" w="6163">
                  <a:moveTo>
                    <a:pt x="6162" y="3118"/>
                  </a:moveTo>
                  <a:lnTo>
                    <a:pt x="0" y="0"/>
                  </a:lnTo>
                  <a:lnTo>
                    <a:pt x="0" y="13322"/>
                  </a:lnTo>
                  <a:lnTo>
                    <a:pt x="6162" y="16440"/>
                  </a:lnTo>
                  <a:lnTo>
                    <a:pt x="6162" y="311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2" name="Shape 482"/>
            <p:cNvSpPr/>
            <p:nvPr/>
          </p:nvSpPr>
          <p:spPr>
            <a:xfrm>
              <a:off x="3927500" y="301425"/>
              <a:ext cx="153450" cy="406150"/>
            </a:xfrm>
            <a:custGeom>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3" name="Shape 483"/>
            <p:cNvSpPr/>
            <p:nvPr/>
          </p:nvSpPr>
          <p:spPr>
            <a:xfrm>
              <a:off x="4234975" y="306925"/>
              <a:ext cx="154075" cy="405525"/>
            </a:xfrm>
            <a:custGeom>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4" name="Shape 484"/>
            <p:cNvSpPr/>
            <p:nvPr/>
          </p:nvSpPr>
          <p:spPr>
            <a:xfrm>
              <a:off x="4295850" y="442075"/>
              <a:ext cx="46300" cy="26225"/>
            </a:xfrm>
            <a:custGeom>
              <a:pathLst>
                <a:path extrusionOk="0" fill="none" h="1049" w="1852">
                  <a:moveTo>
                    <a:pt x="1" y="1"/>
                  </a:moveTo>
                  <a:lnTo>
                    <a:pt x="1852" y="104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5" name="Shape 485"/>
            <p:cNvSpPr/>
            <p:nvPr/>
          </p:nvSpPr>
          <p:spPr>
            <a:xfrm>
              <a:off x="4296475" y="415900"/>
              <a:ext cx="45075" cy="78575"/>
            </a:xfrm>
            <a:custGeom>
              <a:pathLst>
                <a:path extrusionOk="0" fill="none" h="3143" w="1803">
                  <a:moveTo>
                    <a:pt x="1802" y="1"/>
                  </a:moveTo>
                  <a:lnTo>
                    <a:pt x="0" y="314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6" name="Shape 486"/>
            <p:cNvSpPr/>
            <p:nvPr/>
          </p:nvSpPr>
          <p:spPr>
            <a:xfrm>
              <a:off x="3968275" y="590050"/>
              <a:ext cx="25" cy="6100"/>
            </a:xfrm>
            <a:custGeom>
              <a:pathLst>
                <a:path extrusionOk="0" fill="none" h="244" w="1">
                  <a:moveTo>
                    <a:pt x="1" y="244"/>
                  </a:moveTo>
                  <a:lnTo>
                    <a:pt x="1" y="244"/>
                  </a:ln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7" name="Shape 487"/>
            <p:cNvSpPr/>
            <p:nvPr/>
          </p:nvSpPr>
          <p:spPr>
            <a:xfrm>
              <a:off x="3970725" y="558375"/>
              <a:ext cx="1850" cy="12200"/>
            </a:xfrm>
            <a:custGeom>
              <a:pathLst>
                <a:path extrusionOk="0" fill="none" h="488" w="74">
                  <a:moveTo>
                    <a:pt x="0" y="488"/>
                  </a:moveTo>
                  <a:lnTo>
                    <a:pt x="7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8" name="Shape 488"/>
            <p:cNvSpPr/>
            <p:nvPr/>
          </p:nvSpPr>
          <p:spPr>
            <a:xfrm>
              <a:off x="3976200" y="527325"/>
              <a:ext cx="3675" cy="12200"/>
            </a:xfrm>
            <a:custGeom>
              <a:pathLst>
                <a:path extrusionOk="0" fill="none" h="488" w="147">
                  <a:moveTo>
                    <a:pt x="0" y="488"/>
                  </a:moveTo>
                  <a:lnTo>
                    <a:pt x="98" y="147"/>
                  </a:lnTo>
                  <a:lnTo>
                    <a:pt x="147"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89" name="Shape 489"/>
            <p:cNvSpPr/>
            <p:nvPr/>
          </p:nvSpPr>
          <p:spPr>
            <a:xfrm>
              <a:off x="3985950" y="498100"/>
              <a:ext cx="4875" cy="10975"/>
            </a:xfrm>
            <a:custGeom>
              <a:pathLst>
                <a:path extrusionOk="0" fill="none" h="439" w="195">
                  <a:moveTo>
                    <a:pt x="0" y="439"/>
                  </a:moveTo>
                  <a:lnTo>
                    <a:pt x="195" y="25"/>
                  </a:lnTo>
                  <a:lnTo>
                    <a:pt x="195"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0" name="Shape 490"/>
            <p:cNvSpPr/>
            <p:nvPr/>
          </p:nvSpPr>
          <p:spPr>
            <a:xfrm>
              <a:off x="4000550" y="471300"/>
              <a:ext cx="7325" cy="9775"/>
            </a:xfrm>
            <a:custGeom>
              <a:pathLst>
                <a:path extrusionOk="0" fill="none" h="391" w="293">
                  <a:moveTo>
                    <a:pt x="1" y="391"/>
                  </a:moveTo>
                  <a:lnTo>
                    <a:pt x="74" y="269"/>
                  </a:lnTo>
                  <a:lnTo>
                    <a:pt x="29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1" name="Shape 491"/>
            <p:cNvSpPr/>
            <p:nvPr/>
          </p:nvSpPr>
          <p:spPr>
            <a:xfrm>
              <a:off x="4021250" y="450600"/>
              <a:ext cx="10375" cy="6725"/>
            </a:xfrm>
            <a:custGeom>
              <a:pathLst>
                <a:path extrusionOk="0" fill="none" h="269" w="415">
                  <a:moveTo>
                    <a:pt x="1" y="269"/>
                  </a:moveTo>
                  <a:lnTo>
                    <a:pt x="25" y="244"/>
                  </a:lnTo>
                  <a:lnTo>
                    <a:pt x="220" y="123"/>
                  </a:lnTo>
                  <a:lnTo>
                    <a:pt x="415"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2" name="Shape 492"/>
            <p:cNvSpPr/>
            <p:nvPr/>
          </p:nvSpPr>
          <p:spPr>
            <a:xfrm>
              <a:off x="4049250" y="440250"/>
              <a:ext cx="11600" cy="2475"/>
            </a:xfrm>
            <a:custGeom>
              <a:pathLst>
                <a:path extrusionOk="0" fill="none" h="99" w="464">
                  <a:moveTo>
                    <a:pt x="1" y="98"/>
                  </a:moveTo>
                  <a:lnTo>
                    <a:pt x="220" y="50"/>
                  </a:lnTo>
                  <a:lnTo>
                    <a:pt x="464" y="1"/>
                  </a:lnTo>
                  <a:lnTo>
                    <a:pt x="464"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3" name="Shape 493"/>
            <p:cNvSpPr/>
            <p:nvPr/>
          </p:nvSpPr>
          <p:spPr>
            <a:xfrm>
              <a:off x="4080325" y="439650"/>
              <a:ext cx="12200" cy="1850"/>
            </a:xfrm>
            <a:custGeom>
              <a:pathLst>
                <a:path extrusionOk="0" fill="none" h="74" w="488">
                  <a:moveTo>
                    <a:pt x="0" y="0"/>
                  </a:moveTo>
                  <a:lnTo>
                    <a:pt x="146" y="0"/>
                  </a:lnTo>
                  <a:lnTo>
                    <a:pt x="463" y="74"/>
                  </a:lnTo>
                  <a:lnTo>
                    <a:pt x="487" y="7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4" name="Shape 494"/>
            <p:cNvSpPr/>
            <p:nvPr/>
          </p:nvSpPr>
          <p:spPr>
            <a:xfrm>
              <a:off x="4110150" y="450000"/>
              <a:ext cx="9150" cy="7950"/>
            </a:xfrm>
            <a:custGeom>
              <a:pathLst>
                <a:path extrusionOk="0" fill="none" h="318" w="366">
                  <a:moveTo>
                    <a:pt x="0" y="1"/>
                  </a:moveTo>
                  <a:lnTo>
                    <a:pt x="98" y="74"/>
                  </a:lnTo>
                  <a:lnTo>
                    <a:pt x="317" y="268"/>
                  </a:lnTo>
                  <a:lnTo>
                    <a:pt x="366" y="31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5" name="Shape 495"/>
            <p:cNvSpPr/>
            <p:nvPr/>
          </p:nvSpPr>
          <p:spPr>
            <a:xfrm>
              <a:off x="4130250" y="473750"/>
              <a:ext cx="4900" cy="10975"/>
            </a:xfrm>
            <a:custGeom>
              <a:pathLst>
                <a:path extrusionOk="0" fill="none" h="439" w="196">
                  <a:moveTo>
                    <a:pt x="0" y="0"/>
                  </a:moveTo>
                  <a:lnTo>
                    <a:pt x="25" y="73"/>
                  </a:lnTo>
                  <a:lnTo>
                    <a:pt x="171" y="366"/>
                  </a:lnTo>
                  <a:lnTo>
                    <a:pt x="195" y="43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6" name="Shape 496"/>
            <p:cNvSpPr/>
            <p:nvPr/>
          </p:nvSpPr>
          <p:spPr>
            <a:xfrm>
              <a:off x="4141800" y="502975"/>
              <a:ext cx="3700" cy="11600"/>
            </a:xfrm>
            <a:custGeom>
              <a:pathLst>
                <a:path extrusionOk="0" fill="none" h="464" w="148">
                  <a:moveTo>
                    <a:pt x="1" y="0"/>
                  </a:moveTo>
                  <a:lnTo>
                    <a:pt x="147" y="46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7" name="Shape 497"/>
            <p:cNvSpPr/>
            <p:nvPr/>
          </p:nvSpPr>
          <p:spPr>
            <a:xfrm>
              <a:off x="4150950" y="533425"/>
              <a:ext cx="3675" cy="11575"/>
            </a:xfrm>
            <a:custGeom>
              <a:pathLst>
                <a:path extrusionOk="0" fill="none" h="463" w="147">
                  <a:moveTo>
                    <a:pt x="0" y="0"/>
                  </a:moveTo>
                  <a:lnTo>
                    <a:pt x="146" y="46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8" name="Shape 498"/>
            <p:cNvSpPr/>
            <p:nvPr/>
          </p:nvSpPr>
          <p:spPr>
            <a:xfrm>
              <a:off x="4160675" y="563850"/>
              <a:ext cx="4900" cy="11000"/>
            </a:xfrm>
            <a:custGeom>
              <a:pathLst>
                <a:path extrusionOk="0" fill="none" h="440" w="196">
                  <a:moveTo>
                    <a:pt x="1" y="1"/>
                  </a:moveTo>
                  <a:lnTo>
                    <a:pt x="50" y="123"/>
                  </a:lnTo>
                  <a:lnTo>
                    <a:pt x="196" y="415"/>
                  </a:lnTo>
                  <a:lnTo>
                    <a:pt x="196" y="43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499" name="Shape 499"/>
            <p:cNvSpPr/>
            <p:nvPr/>
          </p:nvSpPr>
          <p:spPr>
            <a:xfrm>
              <a:off x="4175300" y="591875"/>
              <a:ext cx="7325" cy="9150"/>
            </a:xfrm>
            <a:custGeom>
              <a:pathLst>
                <a:path extrusionOk="0" fill="none" h="366" w="293">
                  <a:moveTo>
                    <a:pt x="0" y="0"/>
                  </a:moveTo>
                  <a:lnTo>
                    <a:pt x="98" y="146"/>
                  </a:lnTo>
                  <a:lnTo>
                    <a:pt x="293" y="36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0" name="Shape 500"/>
            <p:cNvSpPr/>
            <p:nvPr/>
          </p:nvSpPr>
          <p:spPr>
            <a:xfrm>
              <a:off x="4198425" y="613175"/>
              <a:ext cx="11000" cy="4900"/>
            </a:xfrm>
            <a:custGeom>
              <a:pathLst>
                <a:path extrusionOk="0" fill="none" h="196" w="440">
                  <a:moveTo>
                    <a:pt x="1" y="1"/>
                  </a:moveTo>
                  <a:lnTo>
                    <a:pt x="171" y="98"/>
                  </a:lnTo>
                  <a:lnTo>
                    <a:pt x="439" y="195"/>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1" name="Shape 501"/>
            <p:cNvSpPr/>
            <p:nvPr/>
          </p:nvSpPr>
          <p:spPr>
            <a:xfrm>
              <a:off x="4228275" y="621100"/>
              <a:ext cx="12200" cy="625"/>
            </a:xfrm>
            <a:custGeom>
              <a:pathLst>
                <a:path extrusionOk="0" fill="none" h="25" w="488">
                  <a:moveTo>
                    <a:pt x="0" y="0"/>
                  </a:moveTo>
                  <a:lnTo>
                    <a:pt x="49" y="25"/>
                  </a:lnTo>
                  <a:lnTo>
                    <a:pt x="487" y="0"/>
                  </a:lnTo>
                  <a:lnTo>
                    <a:pt x="487"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2" name="Shape 502"/>
            <p:cNvSpPr/>
            <p:nvPr/>
          </p:nvSpPr>
          <p:spPr>
            <a:xfrm>
              <a:off x="4259925" y="616225"/>
              <a:ext cx="11600" cy="3075"/>
            </a:xfrm>
            <a:custGeom>
              <a:pathLst>
                <a:path extrusionOk="0" fill="none" h="123" w="464">
                  <a:moveTo>
                    <a:pt x="1" y="122"/>
                  </a:moveTo>
                  <a:lnTo>
                    <a:pt x="196" y="73"/>
                  </a:lnTo>
                  <a:lnTo>
                    <a:pt x="464" y="0"/>
                  </a:lnTo>
                  <a:lnTo>
                    <a:pt x="46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3" name="Shape 503"/>
            <p:cNvSpPr/>
            <p:nvPr/>
          </p:nvSpPr>
          <p:spPr>
            <a:xfrm>
              <a:off x="4289775" y="602225"/>
              <a:ext cx="10375" cy="6725"/>
            </a:xfrm>
            <a:custGeom>
              <a:pathLst>
                <a:path extrusionOk="0" fill="none" h="269" w="415">
                  <a:moveTo>
                    <a:pt x="0" y="268"/>
                  </a:moveTo>
                  <a:lnTo>
                    <a:pt x="195" y="146"/>
                  </a:lnTo>
                  <a:lnTo>
                    <a:pt x="390" y="0"/>
                  </a:lnTo>
                  <a:lnTo>
                    <a:pt x="41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4" name="Shape 504"/>
            <p:cNvSpPr/>
            <p:nvPr/>
          </p:nvSpPr>
          <p:spPr>
            <a:xfrm>
              <a:off x="4313525" y="577875"/>
              <a:ext cx="6100" cy="10375"/>
            </a:xfrm>
            <a:custGeom>
              <a:pathLst>
                <a:path extrusionOk="0" fill="none" h="415" w="244">
                  <a:moveTo>
                    <a:pt x="0" y="414"/>
                  </a:moveTo>
                  <a:lnTo>
                    <a:pt x="24" y="365"/>
                  </a:lnTo>
                  <a:lnTo>
                    <a:pt x="146" y="195"/>
                  </a:lnTo>
                  <a:lnTo>
                    <a:pt x="24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5" name="Shape 505"/>
            <p:cNvSpPr/>
            <p:nvPr/>
          </p:nvSpPr>
          <p:spPr>
            <a:xfrm>
              <a:off x="4326300" y="547425"/>
              <a:ext cx="2450" cy="12200"/>
            </a:xfrm>
            <a:custGeom>
              <a:pathLst>
                <a:path extrusionOk="0" fill="none" h="488" w="98">
                  <a:moveTo>
                    <a:pt x="0" y="487"/>
                  </a:moveTo>
                  <a:lnTo>
                    <a:pt x="49" y="293"/>
                  </a:lnTo>
                  <a:lnTo>
                    <a:pt x="9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6" name="Shape 506"/>
            <p:cNvSpPr/>
            <p:nvPr/>
          </p:nvSpPr>
          <p:spPr>
            <a:xfrm>
              <a:off x="4329350" y="515750"/>
              <a:ext cx="625" cy="12200"/>
            </a:xfrm>
            <a:custGeom>
              <a:pathLst>
                <a:path extrusionOk="0" fill="none" h="488" w="25">
                  <a:moveTo>
                    <a:pt x="25" y="488"/>
                  </a:moveTo>
                  <a:lnTo>
                    <a:pt x="25" y="464"/>
                  </a:lnTo>
                  <a:lnTo>
                    <a:pt x="25" y="123"/>
                  </a:ln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07" name="Shape 507"/>
            <p:cNvSpPr/>
            <p:nvPr/>
          </p:nvSpPr>
          <p:spPr>
            <a:xfrm>
              <a:off x="4325075" y="488975"/>
              <a:ext cx="1250" cy="6100"/>
            </a:xfrm>
            <a:custGeom>
              <a:pathLst>
                <a:path extrusionOk="0" fill="none" h="244" w="50">
                  <a:moveTo>
                    <a:pt x="49" y="244"/>
                  </a:moveTo>
                  <a:lnTo>
                    <a:pt x="49" y="244"/>
                  </a:ln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08" name="Shape 508"/>
          <p:cNvGrpSpPr/>
          <p:nvPr/>
        </p:nvGrpSpPr>
        <p:grpSpPr>
          <a:xfrm>
            <a:off x="5517452" y="1297753"/>
            <a:ext cx="332670" cy="332670"/>
            <a:chOff x="6649150" y="309350"/>
            <a:chExt cx="395800" cy="395800"/>
          </a:xfrm>
        </p:grpSpPr>
        <p:sp>
          <p:nvSpPr>
            <p:cNvPr id="509" name="Shape 509"/>
            <p:cNvSpPr/>
            <p:nvPr/>
          </p:nvSpPr>
          <p:spPr>
            <a:xfrm>
              <a:off x="6649150" y="309350"/>
              <a:ext cx="395800" cy="395800"/>
            </a:xfrm>
            <a:custGeom>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0" name="Shape 510"/>
            <p:cNvSpPr/>
            <p:nvPr/>
          </p:nvSpPr>
          <p:spPr>
            <a:xfrm>
              <a:off x="6673500" y="333700"/>
              <a:ext cx="347100" cy="347100"/>
            </a:xfrm>
            <a:custGeom>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1" name="Shape 511"/>
            <p:cNvSpPr/>
            <p:nvPr/>
          </p:nvSpPr>
          <p:spPr>
            <a:xfrm>
              <a:off x="6848850" y="397625"/>
              <a:ext cx="54825" cy="169300"/>
            </a:xfrm>
            <a:custGeom>
              <a:pathLst>
                <a:path extrusionOk="0" fill="none" h="6772" w="2193">
                  <a:moveTo>
                    <a:pt x="1" y="1"/>
                  </a:moveTo>
                  <a:lnTo>
                    <a:pt x="1" y="4580"/>
                  </a:lnTo>
                  <a:lnTo>
                    <a:pt x="2193" y="677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2" name="Shape 512"/>
            <p:cNvSpPr/>
            <p:nvPr/>
          </p:nvSpPr>
          <p:spPr>
            <a:xfrm>
              <a:off x="6847025" y="333700"/>
              <a:ext cx="25" cy="29250"/>
            </a:xfrm>
            <a:custGeom>
              <a:pathLst>
                <a:path extrusionOk="0" fill="none" h="1170" w="1">
                  <a:moveTo>
                    <a:pt x="1" y="1170"/>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3" name="Shape 513"/>
            <p:cNvSpPr/>
            <p:nvPr/>
          </p:nvSpPr>
          <p:spPr>
            <a:xfrm>
              <a:off x="6760575" y="356850"/>
              <a:ext cx="25" cy="25"/>
            </a:xfrm>
            <a:custGeom>
              <a:pathLst>
                <a:path extrusionOk="0" fill="none" h="1" w="1">
                  <a:moveTo>
                    <a:pt x="1" y="0"/>
                  </a:move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4" name="Shape 514"/>
            <p:cNvSpPr/>
            <p:nvPr/>
          </p:nvSpPr>
          <p:spPr>
            <a:xfrm>
              <a:off x="6760575" y="356850"/>
              <a:ext cx="14025" cy="24975"/>
            </a:xfrm>
            <a:custGeom>
              <a:pathLst>
                <a:path extrusionOk="0" fill="none" h="999" w="561">
                  <a:moveTo>
                    <a:pt x="1" y="0"/>
                  </a:moveTo>
                  <a:lnTo>
                    <a:pt x="561" y="99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5" name="Shape 515"/>
            <p:cNvSpPr/>
            <p:nvPr/>
          </p:nvSpPr>
          <p:spPr>
            <a:xfrm>
              <a:off x="6696650" y="420775"/>
              <a:ext cx="25" cy="25"/>
            </a:xfrm>
            <a:custGeom>
              <a:pathLst>
                <a:path extrusionOk="0" fill="none" h="1" w="1">
                  <a:moveTo>
                    <a:pt x="0"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6" name="Shape 516"/>
            <p:cNvSpPr/>
            <p:nvPr/>
          </p:nvSpPr>
          <p:spPr>
            <a:xfrm>
              <a:off x="6696650" y="420775"/>
              <a:ext cx="24975" cy="14025"/>
            </a:xfrm>
            <a:custGeom>
              <a:pathLst>
                <a:path extrusionOk="0" fill="none" h="561" w="999">
                  <a:moveTo>
                    <a:pt x="0" y="0"/>
                  </a:moveTo>
                  <a:lnTo>
                    <a:pt x="999" y="56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7" name="Shape 517"/>
            <p:cNvSpPr/>
            <p:nvPr/>
          </p:nvSpPr>
          <p:spPr>
            <a:xfrm>
              <a:off x="6673500" y="507225"/>
              <a:ext cx="29250" cy="25"/>
            </a:xfrm>
            <a:custGeom>
              <a:pathLst>
                <a:path extrusionOk="0" fill="none" h="1" w="1170">
                  <a:moveTo>
                    <a:pt x="1" y="1"/>
                  </a:moveTo>
                  <a:lnTo>
                    <a:pt x="117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8" name="Shape 518"/>
            <p:cNvSpPr/>
            <p:nvPr/>
          </p:nvSpPr>
          <p:spPr>
            <a:xfrm>
              <a:off x="6696650" y="593700"/>
              <a:ext cx="25" cy="25"/>
            </a:xfrm>
            <a:custGeom>
              <a:pathLst>
                <a:path extrusionOk="0" fill="none" h="1" w="1">
                  <a:moveTo>
                    <a:pt x="0"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19" name="Shape 519"/>
            <p:cNvSpPr/>
            <p:nvPr/>
          </p:nvSpPr>
          <p:spPr>
            <a:xfrm>
              <a:off x="6696650" y="579700"/>
              <a:ext cx="24975" cy="14025"/>
            </a:xfrm>
            <a:custGeom>
              <a:pathLst>
                <a:path extrusionOk="0" fill="none" h="561" w="999">
                  <a:moveTo>
                    <a:pt x="0" y="560"/>
                  </a:moveTo>
                  <a:lnTo>
                    <a:pt x="999"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0" name="Shape 520"/>
            <p:cNvSpPr/>
            <p:nvPr/>
          </p:nvSpPr>
          <p:spPr>
            <a:xfrm>
              <a:off x="6760575" y="632675"/>
              <a:ext cx="14025" cy="24975"/>
            </a:xfrm>
            <a:custGeom>
              <a:pathLst>
                <a:path extrusionOk="0" fill="none" h="999" w="561">
                  <a:moveTo>
                    <a:pt x="1" y="999"/>
                  </a:moveTo>
                  <a:lnTo>
                    <a:pt x="56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1" name="Shape 521"/>
            <p:cNvSpPr/>
            <p:nvPr/>
          </p:nvSpPr>
          <p:spPr>
            <a:xfrm>
              <a:off x="6760575" y="657625"/>
              <a:ext cx="25" cy="25"/>
            </a:xfrm>
            <a:custGeom>
              <a:pathLst>
                <a:path extrusionOk="0" fill="none" h="1" w="1">
                  <a:moveTo>
                    <a:pt x="1" y="1"/>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2" name="Shape 522"/>
            <p:cNvSpPr/>
            <p:nvPr/>
          </p:nvSpPr>
          <p:spPr>
            <a:xfrm>
              <a:off x="6847025" y="651550"/>
              <a:ext cx="25" cy="29250"/>
            </a:xfrm>
            <a:custGeom>
              <a:pathLst>
                <a:path extrusionOk="0" fill="none" h="1170" w="1">
                  <a:moveTo>
                    <a:pt x="1" y="0"/>
                  </a:moveTo>
                  <a:lnTo>
                    <a:pt x="1" y="116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3" name="Shape 523"/>
            <p:cNvSpPr/>
            <p:nvPr/>
          </p:nvSpPr>
          <p:spPr>
            <a:xfrm>
              <a:off x="6919500" y="632675"/>
              <a:ext cx="14025" cy="24975"/>
            </a:xfrm>
            <a:custGeom>
              <a:pathLst>
                <a:path extrusionOk="0" fill="none" h="999" w="561">
                  <a:moveTo>
                    <a:pt x="560" y="999"/>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4" name="Shape 524"/>
            <p:cNvSpPr/>
            <p:nvPr/>
          </p:nvSpPr>
          <p:spPr>
            <a:xfrm>
              <a:off x="6933500" y="657625"/>
              <a:ext cx="25" cy="25"/>
            </a:xfrm>
            <a:custGeom>
              <a:pathLst>
                <a:path extrusionOk="0" fill="none" h="1" w="1">
                  <a:moveTo>
                    <a:pt x="0"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5" name="Shape 525"/>
            <p:cNvSpPr/>
            <p:nvPr/>
          </p:nvSpPr>
          <p:spPr>
            <a:xfrm>
              <a:off x="6972475" y="579700"/>
              <a:ext cx="24975" cy="14025"/>
            </a:xfrm>
            <a:custGeom>
              <a:pathLst>
                <a:path extrusionOk="0" fill="none" h="561" w="999">
                  <a:moveTo>
                    <a:pt x="999" y="56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6" name="Shape 526"/>
            <p:cNvSpPr/>
            <p:nvPr/>
          </p:nvSpPr>
          <p:spPr>
            <a:xfrm>
              <a:off x="6997425" y="593700"/>
              <a:ext cx="25" cy="25"/>
            </a:xfrm>
            <a:custGeom>
              <a:pathLst>
                <a:path extrusionOk="0" fill="none" h="1" w="1">
                  <a:moveTo>
                    <a:pt x="1" y="0"/>
                  </a:move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7" name="Shape 527"/>
            <p:cNvSpPr/>
            <p:nvPr/>
          </p:nvSpPr>
          <p:spPr>
            <a:xfrm>
              <a:off x="6991350" y="507225"/>
              <a:ext cx="29250" cy="25"/>
            </a:xfrm>
            <a:custGeom>
              <a:pathLst>
                <a:path extrusionOk="0" fill="none" h="1" w="1170">
                  <a:moveTo>
                    <a:pt x="1169" y="1"/>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8" name="Shape 528"/>
            <p:cNvSpPr/>
            <p:nvPr/>
          </p:nvSpPr>
          <p:spPr>
            <a:xfrm>
              <a:off x="6972475" y="420775"/>
              <a:ext cx="24975" cy="14025"/>
            </a:xfrm>
            <a:custGeom>
              <a:pathLst>
                <a:path extrusionOk="0" fill="none" h="561" w="999">
                  <a:moveTo>
                    <a:pt x="0" y="561"/>
                  </a:moveTo>
                  <a:lnTo>
                    <a:pt x="999"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29" name="Shape 529"/>
            <p:cNvSpPr/>
            <p:nvPr/>
          </p:nvSpPr>
          <p:spPr>
            <a:xfrm>
              <a:off x="6997425" y="420775"/>
              <a:ext cx="25" cy="25"/>
            </a:xfrm>
            <a:custGeom>
              <a:pathLst>
                <a:path extrusionOk="0" fill="none" h="1" w="1">
                  <a:moveTo>
                    <a:pt x="1" y="0"/>
                  </a:moveTo>
                  <a:lnTo>
                    <a:pt x="1"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0" name="Shape 530"/>
            <p:cNvSpPr/>
            <p:nvPr/>
          </p:nvSpPr>
          <p:spPr>
            <a:xfrm>
              <a:off x="6919500" y="356850"/>
              <a:ext cx="14025" cy="24975"/>
            </a:xfrm>
            <a:custGeom>
              <a:pathLst>
                <a:path extrusionOk="0" fill="none" h="999" w="561">
                  <a:moveTo>
                    <a:pt x="560" y="0"/>
                  </a:moveTo>
                  <a:lnTo>
                    <a:pt x="0" y="99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1" name="Shape 531"/>
            <p:cNvSpPr/>
            <p:nvPr/>
          </p:nvSpPr>
          <p:spPr>
            <a:xfrm>
              <a:off x="6933500" y="356850"/>
              <a:ext cx="25" cy="25"/>
            </a:xfrm>
            <a:custGeom>
              <a:pathLst>
                <a:path extrusionOk="0" fill="none" h="1" w="1">
                  <a:moveTo>
                    <a:pt x="0" y="0"/>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32" name="Shape 532"/>
          <p:cNvGrpSpPr/>
          <p:nvPr/>
        </p:nvGrpSpPr>
        <p:grpSpPr>
          <a:xfrm>
            <a:off x="4949905" y="1305423"/>
            <a:ext cx="337797" cy="319873"/>
            <a:chOff x="5973900" y="318475"/>
            <a:chExt cx="401900" cy="380575"/>
          </a:xfrm>
        </p:grpSpPr>
        <p:sp>
          <p:nvSpPr>
            <p:cNvPr id="533" name="Shape 533"/>
            <p:cNvSpPr/>
            <p:nvPr/>
          </p:nvSpPr>
          <p:spPr>
            <a:xfrm>
              <a:off x="5973900" y="337975"/>
              <a:ext cx="401900" cy="67000"/>
            </a:xfrm>
            <a:custGeom>
              <a:pathLst>
                <a:path extrusionOk="0" fill="none" h="2680" w="16076">
                  <a:moveTo>
                    <a:pt x="16075" y="2679"/>
                  </a:moveTo>
                  <a:lnTo>
                    <a:pt x="16075" y="0"/>
                  </a:lnTo>
                  <a:lnTo>
                    <a:pt x="1" y="0"/>
                  </a:lnTo>
                  <a:lnTo>
                    <a:pt x="1" y="2679"/>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4" name="Shape 534"/>
            <p:cNvSpPr/>
            <p:nvPr/>
          </p:nvSpPr>
          <p:spPr>
            <a:xfrm>
              <a:off x="6024450" y="348325"/>
              <a:ext cx="45075" cy="45075"/>
            </a:xfrm>
            <a:custGeom>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5" name="Shape 535"/>
            <p:cNvSpPr/>
            <p:nvPr/>
          </p:nvSpPr>
          <p:spPr>
            <a:xfrm>
              <a:off x="6280175" y="348325"/>
              <a:ext cx="45075" cy="45075"/>
            </a:xfrm>
            <a:custGeom>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6" name="Shape 536"/>
            <p:cNvSpPr/>
            <p:nvPr/>
          </p:nvSpPr>
          <p:spPr>
            <a:xfrm>
              <a:off x="5973900" y="667375"/>
              <a:ext cx="401900" cy="31675"/>
            </a:xfrm>
            <a:custGeom>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7" name="Shape 537"/>
            <p:cNvSpPr/>
            <p:nvPr/>
          </p:nvSpPr>
          <p:spPr>
            <a:xfrm>
              <a:off x="6302700" y="318475"/>
              <a:ext cx="28650" cy="63350"/>
            </a:xfrm>
            <a:custGeom>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8" name="Shape 538"/>
            <p:cNvSpPr/>
            <p:nvPr/>
          </p:nvSpPr>
          <p:spPr>
            <a:xfrm>
              <a:off x="6046975" y="318475"/>
              <a:ext cx="28650" cy="63350"/>
            </a:xfrm>
            <a:custGeom>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39" name="Shape 539"/>
            <p:cNvSpPr/>
            <p:nvPr/>
          </p:nvSpPr>
          <p:spPr>
            <a:xfrm>
              <a:off x="5973900" y="407375"/>
              <a:ext cx="401900" cy="272200"/>
            </a:xfrm>
            <a:custGeom>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0" name="Shape 540"/>
            <p:cNvSpPr/>
            <p:nvPr/>
          </p:nvSpPr>
          <p:spPr>
            <a:xfrm>
              <a:off x="6024450" y="456100"/>
              <a:ext cx="300800" cy="175375"/>
            </a:xfrm>
            <a:custGeom>
              <a:pathLst>
                <a:path extrusionOk="0" fill="none" h="7015" w="12032">
                  <a:moveTo>
                    <a:pt x="0" y="0"/>
                  </a:moveTo>
                  <a:lnTo>
                    <a:pt x="12032" y="0"/>
                  </a:lnTo>
                  <a:lnTo>
                    <a:pt x="12032" y="7014"/>
                  </a:lnTo>
                  <a:lnTo>
                    <a:pt x="0" y="7014"/>
                  </a:lnTo>
                  <a:lnTo>
                    <a:pt x="0" y="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1" name="Shape 541"/>
            <p:cNvSpPr/>
            <p:nvPr/>
          </p:nvSpPr>
          <p:spPr>
            <a:xfrm>
              <a:off x="6024450" y="573000"/>
              <a:ext cx="300800" cy="25"/>
            </a:xfrm>
            <a:custGeom>
              <a:pathLst>
                <a:path extrusionOk="0" fill="none" h="1" w="12032">
                  <a:moveTo>
                    <a:pt x="0" y="0"/>
                  </a:moveTo>
                  <a:lnTo>
                    <a:pt x="12032"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2" name="Shape 542"/>
            <p:cNvSpPr/>
            <p:nvPr/>
          </p:nvSpPr>
          <p:spPr>
            <a:xfrm>
              <a:off x="6024450" y="514550"/>
              <a:ext cx="300800" cy="25"/>
            </a:xfrm>
            <a:custGeom>
              <a:pathLst>
                <a:path extrusionOk="0" fill="none" h="1" w="12032">
                  <a:moveTo>
                    <a:pt x="0" y="0"/>
                  </a:moveTo>
                  <a:lnTo>
                    <a:pt x="12032"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3" name="Shape 543"/>
            <p:cNvSpPr/>
            <p:nvPr/>
          </p:nvSpPr>
          <p:spPr>
            <a:xfrm>
              <a:off x="6264950" y="456100"/>
              <a:ext cx="25" cy="175375"/>
            </a:xfrm>
            <a:custGeom>
              <a:pathLst>
                <a:path extrusionOk="0" fill="none" h="7015" w="1">
                  <a:moveTo>
                    <a:pt x="1" y="0"/>
                  </a:moveTo>
                  <a:lnTo>
                    <a:pt x="1" y="701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4" name="Shape 544"/>
            <p:cNvSpPr/>
            <p:nvPr/>
          </p:nvSpPr>
          <p:spPr>
            <a:xfrm>
              <a:off x="6204675" y="456100"/>
              <a:ext cx="25" cy="175375"/>
            </a:xfrm>
            <a:custGeom>
              <a:pathLst>
                <a:path extrusionOk="0" fill="none" h="7015" w="1">
                  <a:moveTo>
                    <a:pt x="0" y="0"/>
                  </a:moveTo>
                  <a:lnTo>
                    <a:pt x="0" y="701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5" name="Shape 545"/>
            <p:cNvSpPr/>
            <p:nvPr/>
          </p:nvSpPr>
          <p:spPr>
            <a:xfrm>
              <a:off x="6145000" y="456100"/>
              <a:ext cx="25" cy="175375"/>
            </a:xfrm>
            <a:custGeom>
              <a:pathLst>
                <a:path extrusionOk="0" fill="none" h="7015" w="1">
                  <a:moveTo>
                    <a:pt x="1" y="0"/>
                  </a:moveTo>
                  <a:lnTo>
                    <a:pt x="1" y="701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6" name="Shape 546"/>
            <p:cNvSpPr/>
            <p:nvPr/>
          </p:nvSpPr>
          <p:spPr>
            <a:xfrm>
              <a:off x="6084725" y="456100"/>
              <a:ext cx="25" cy="175375"/>
            </a:xfrm>
            <a:custGeom>
              <a:pathLst>
                <a:path extrusionOk="0" fill="none" h="7015" w="1">
                  <a:moveTo>
                    <a:pt x="1" y="0"/>
                  </a:moveTo>
                  <a:lnTo>
                    <a:pt x="1" y="701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47" name="Shape 547"/>
          <p:cNvGrpSpPr/>
          <p:nvPr/>
        </p:nvGrpSpPr>
        <p:grpSpPr>
          <a:xfrm>
            <a:off x="995058" y="1818716"/>
            <a:ext cx="342882" cy="418128"/>
            <a:chOff x="1268550" y="929175"/>
            <a:chExt cx="407950" cy="497475"/>
          </a:xfrm>
        </p:grpSpPr>
        <p:sp>
          <p:nvSpPr>
            <p:cNvPr id="548" name="Shape 548"/>
            <p:cNvSpPr/>
            <p:nvPr/>
          </p:nvSpPr>
          <p:spPr>
            <a:xfrm>
              <a:off x="1268550" y="953550"/>
              <a:ext cx="387250" cy="473100"/>
            </a:xfrm>
            <a:custGeom>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49" name="Shape 549"/>
            <p:cNvSpPr/>
            <p:nvPr/>
          </p:nvSpPr>
          <p:spPr>
            <a:xfrm>
              <a:off x="1298975" y="929175"/>
              <a:ext cx="377525" cy="462775"/>
            </a:xfrm>
            <a:custGeom>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50" name="Shape 550"/>
            <p:cNvSpPr/>
            <p:nvPr/>
          </p:nvSpPr>
          <p:spPr>
            <a:xfrm>
              <a:off x="1592450" y="929175"/>
              <a:ext cx="84050" cy="84050"/>
            </a:xfrm>
            <a:custGeom>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51" name="Shape 551"/>
          <p:cNvGrpSpPr/>
          <p:nvPr/>
        </p:nvGrpSpPr>
        <p:grpSpPr>
          <a:xfrm>
            <a:off x="5481122" y="1834580"/>
            <a:ext cx="405331" cy="388962"/>
            <a:chOff x="6605925" y="948050"/>
            <a:chExt cx="482250" cy="462775"/>
          </a:xfrm>
        </p:grpSpPr>
        <p:sp>
          <p:nvSpPr>
            <p:cNvPr id="552" name="Shape 552"/>
            <p:cNvSpPr/>
            <p:nvPr/>
          </p:nvSpPr>
          <p:spPr>
            <a:xfrm>
              <a:off x="6847025" y="1209875"/>
              <a:ext cx="60325" cy="200950"/>
            </a:xfrm>
            <a:custGeom>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53" name="Shape 553"/>
            <p:cNvSpPr/>
            <p:nvPr/>
          </p:nvSpPr>
          <p:spPr>
            <a:xfrm>
              <a:off x="6605925" y="971800"/>
              <a:ext cx="482250" cy="228350"/>
            </a:xfrm>
            <a:custGeom>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54" name="Shape 554"/>
            <p:cNvSpPr/>
            <p:nvPr/>
          </p:nvSpPr>
          <p:spPr>
            <a:xfrm>
              <a:off x="6847025" y="948050"/>
              <a:ext cx="25" cy="23775"/>
            </a:xfrm>
            <a:custGeom>
              <a:pathLst>
                <a:path extrusionOk="0" fill="none" h="951" w="1">
                  <a:moveTo>
                    <a:pt x="1" y="951"/>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55" name="Shape 555"/>
            <p:cNvSpPr/>
            <p:nvPr/>
          </p:nvSpPr>
          <p:spPr>
            <a:xfrm>
              <a:off x="6847025" y="1001025"/>
              <a:ext cx="25" cy="183900"/>
            </a:xfrm>
            <a:custGeom>
              <a:pathLst>
                <a:path extrusionOk="0" fill="none" h="7356" w="1">
                  <a:moveTo>
                    <a:pt x="1" y="1"/>
                  </a:moveTo>
                  <a:lnTo>
                    <a:pt x="1" y="735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56" name="Shape 556"/>
            <p:cNvSpPr/>
            <p:nvPr/>
          </p:nvSpPr>
          <p:spPr>
            <a:xfrm>
              <a:off x="6872000" y="994325"/>
              <a:ext cx="85275" cy="190600"/>
            </a:xfrm>
            <a:custGeom>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57" name="Shape 557"/>
            <p:cNvSpPr/>
            <p:nvPr/>
          </p:nvSpPr>
          <p:spPr>
            <a:xfrm>
              <a:off x="6736825" y="994325"/>
              <a:ext cx="85275" cy="190600"/>
            </a:xfrm>
            <a:custGeom>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58" name="Shape 558"/>
          <p:cNvGrpSpPr/>
          <p:nvPr/>
        </p:nvGrpSpPr>
        <p:grpSpPr>
          <a:xfrm>
            <a:off x="5575804" y="2986549"/>
            <a:ext cx="215966" cy="342399"/>
            <a:chOff x="6718575" y="2318625"/>
            <a:chExt cx="256950" cy="407375"/>
          </a:xfrm>
        </p:grpSpPr>
        <p:sp>
          <p:nvSpPr>
            <p:cNvPr id="559" name="Shape 559"/>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0" name="Shape 560"/>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1" name="Shape 561"/>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2" name="Shape 562"/>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3" name="Shape 563"/>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4" name="Shape 564"/>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5" name="Shape 565"/>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6" name="Shape 566"/>
            <p:cNvSpPr/>
            <p:nvPr/>
          </p:nvSpPr>
          <p:spPr>
            <a:xfrm>
              <a:off x="6795900" y="2628550"/>
              <a:ext cx="102300" cy="25"/>
            </a:xfrm>
            <a:custGeom>
              <a:pathLst>
                <a:path extrusionOk="0" fill="none" h="1" w="4092">
                  <a:moveTo>
                    <a:pt x="0" y="1"/>
                  </a:moveTo>
                  <a:lnTo>
                    <a:pt x="4092"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67" name="Shape 567"/>
          <p:cNvGrpSpPr/>
          <p:nvPr/>
        </p:nvGrpSpPr>
        <p:grpSpPr>
          <a:xfrm>
            <a:off x="2677193" y="3613457"/>
            <a:ext cx="363369" cy="221115"/>
            <a:chOff x="3269900" y="3064500"/>
            <a:chExt cx="432325" cy="263075"/>
          </a:xfrm>
        </p:grpSpPr>
        <p:sp>
          <p:nvSpPr>
            <p:cNvPr id="568" name="Shape 568"/>
            <p:cNvSpPr/>
            <p:nvPr/>
          </p:nvSpPr>
          <p:spPr>
            <a:xfrm>
              <a:off x="3269900" y="3064500"/>
              <a:ext cx="432325" cy="263075"/>
            </a:xfrm>
            <a:custGeom>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69" name="Shape 569"/>
            <p:cNvSpPr/>
            <p:nvPr/>
          </p:nvSpPr>
          <p:spPr>
            <a:xfrm>
              <a:off x="3445875" y="3155825"/>
              <a:ext cx="80400" cy="80400"/>
            </a:xfrm>
            <a:custGeom>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70" name="Shape 570"/>
            <p:cNvSpPr/>
            <p:nvPr/>
          </p:nvSpPr>
          <p:spPr>
            <a:xfrm>
              <a:off x="3381925" y="3091900"/>
              <a:ext cx="208275" cy="208275"/>
            </a:xfrm>
            <a:custGeom>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71" name="Shape 571"/>
          <p:cNvGrpSpPr/>
          <p:nvPr/>
        </p:nvGrpSpPr>
        <p:grpSpPr>
          <a:xfrm>
            <a:off x="5551219" y="3545901"/>
            <a:ext cx="265115" cy="372594"/>
            <a:chOff x="6689325" y="2984125"/>
            <a:chExt cx="315425" cy="443300"/>
          </a:xfrm>
        </p:grpSpPr>
        <p:sp>
          <p:nvSpPr>
            <p:cNvPr id="572" name="Shape 572"/>
            <p:cNvSpPr/>
            <p:nvPr/>
          </p:nvSpPr>
          <p:spPr>
            <a:xfrm>
              <a:off x="6689325" y="2984125"/>
              <a:ext cx="315425" cy="77975"/>
            </a:xfrm>
            <a:custGeom>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73" name="Shape 573"/>
            <p:cNvSpPr/>
            <p:nvPr/>
          </p:nvSpPr>
          <p:spPr>
            <a:xfrm>
              <a:off x="6702125" y="3069375"/>
              <a:ext cx="289850" cy="358050"/>
            </a:xfrm>
            <a:custGeom>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74" name="Shape 574"/>
            <p:cNvSpPr/>
            <p:nvPr/>
          </p:nvSpPr>
          <p:spPr>
            <a:xfrm>
              <a:off x="6761175" y="3117475"/>
              <a:ext cx="25" cy="261850"/>
            </a:xfrm>
            <a:custGeom>
              <a:pathLst>
                <a:path extrusionOk="0" fill="none" h="10474" w="1">
                  <a:moveTo>
                    <a:pt x="1" y="10473"/>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75" name="Shape 575"/>
            <p:cNvSpPr/>
            <p:nvPr/>
          </p:nvSpPr>
          <p:spPr>
            <a:xfrm>
              <a:off x="6847025" y="3117475"/>
              <a:ext cx="25" cy="261850"/>
            </a:xfrm>
            <a:custGeom>
              <a:pathLst>
                <a:path extrusionOk="0" fill="none" h="10474" w="1">
                  <a:moveTo>
                    <a:pt x="1" y="1"/>
                  </a:moveTo>
                  <a:lnTo>
                    <a:pt x="1" y="1047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76" name="Shape 576"/>
            <p:cNvSpPr/>
            <p:nvPr/>
          </p:nvSpPr>
          <p:spPr>
            <a:xfrm>
              <a:off x="6932875" y="3117475"/>
              <a:ext cx="25" cy="261850"/>
            </a:xfrm>
            <a:custGeom>
              <a:pathLst>
                <a:path extrusionOk="0" fill="none" h="10474" w="1">
                  <a:moveTo>
                    <a:pt x="1" y="1"/>
                  </a:moveTo>
                  <a:lnTo>
                    <a:pt x="1" y="1047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77" name="Shape 577"/>
          <p:cNvGrpSpPr/>
          <p:nvPr/>
        </p:nvGrpSpPr>
        <p:grpSpPr>
          <a:xfrm>
            <a:off x="1599945" y="4640569"/>
            <a:ext cx="256416" cy="414535"/>
            <a:chOff x="1988225" y="4286525"/>
            <a:chExt cx="305075" cy="493200"/>
          </a:xfrm>
        </p:grpSpPr>
        <p:sp>
          <p:nvSpPr>
            <p:cNvPr id="578" name="Shape 578"/>
            <p:cNvSpPr/>
            <p:nvPr/>
          </p:nvSpPr>
          <p:spPr>
            <a:xfrm>
              <a:off x="2178800" y="4519725"/>
              <a:ext cx="114500" cy="114475"/>
            </a:xfrm>
            <a:custGeom>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79" name="Shape 579"/>
            <p:cNvSpPr/>
            <p:nvPr/>
          </p:nvSpPr>
          <p:spPr>
            <a:xfrm>
              <a:off x="1988225" y="4539200"/>
              <a:ext cx="156500" cy="156500"/>
            </a:xfrm>
            <a:custGeom>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0" name="Shape 580"/>
            <p:cNvSpPr/>
            <p:nvPr/>
          </p:nvSpPr>
          <p:spPr>
            <a:xfrm>
              <a:off x="2042425" y="4286525"/>
              <a:ext cx="239300" cy="236250"/>
            </a:xfrm>
            <a:custGeom>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1" name="Shape 581"/>
            <p:cNvSpPr/>
            <p:nvPr/>
          </p:nvSpPr>
          <p:spPr>
            <a:xfrm>
              <a:off x="2161750" y="4522750"/>
              <a:ext cx="25" cy="256975"/>
            </a:xfrm>
            <a:custGeom>
              <a:pathLst>
                <a:path extrusionOk="0" fill="none" h="10279" w="1">
                  <a:moveTo>
                    <a:pt x="1" y="10279"/>
                  </a:moveTo>
                  <a:lnTo>
                    <a:pt x="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2" name="Shape 582"/>
            <p:cNvSpPr/>
            <p:nvPr/>
          </p:nvSpPr>
          <p:spPr>
            <a:xfrm>
              <a:off x="2133750" y="4377850"/>
              <a:ext cx="56050" cy="56025"/>
            </a:xfrm>
            <a:custGeom>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3" name="Shape 583"/>
            <p:cNvSpPr/>
            <p:nvPr/>
          </p:nvSpPr>
          <p:spPr>
            <a:xfrm>
              <a:off x="2038150" y="4589125"/>
              <a:ext cx="87100" cy="87100"/>
            </a:xfrm>
            <a:custGeom>
              <a:pathLst>
                <a:path extrusionOk="0" fill="none" h="3484" w="3484">
                  <a:moveTo>
                    <a:pt x="1" y="0"/>
                  </a:moveTo>
                  <a:lnTo>
                    <a:pt x="3483" y="348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4" name="Shape 584"/>
            <p:cNvSpPr/>
            <p:nvPr/>
          </p:nvSpPr>
          <p:spPr>
            <a:xfrm>
              <a:off x="2194025" y="4564150"/>
              <a:ext cx="54825" cy="54825"/>
            </a:xfrm>
            <a:custGeom>
              <a:pathLst>
                <a:path extrusionOk="0" fill="none" h="2193" w="2193">
                  <a:moveTo>
                    <a:pt x="2192" y="1"/>
                  </a:moveTo>
                  <a:lnTo>
                    <a:pt x="1" y="219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85" name="Shape 585"/>
          <p:cNvGrpSpPr/>
          <p:nvPr/>
        </p:nvGrpSpPr>
        <p:grpSpPr>
          <a:xfrm>
            <a:off x="2143937" y="4669734"/>
            <a:ext cx="309640" cy="392030"/>
            <a:chOff x="2635450" y="4321225"/>
            <a:chExt cx="368400" cy="466425"/>
          </a:xfrm>
        </p:grpSpPr>
        <p:sp>
          <p:nvSpPr>
            <p:cNvPr id="586" name="Shape 586"/>
            <p:cNvSpPr/>
            <p:nvPr/>
          </p:nvSpPr>
          <p:spPr>
            <a:xfrm>
              <a:off x="2635450" y="4653050"/>
              <a:ext cx="368400" cy="134600"/>
            </a:xfrm>
            <a:custGeom>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7" name="Shape 587"/>
            <p:cNvSpPr/>
            <p:nvPr/>
          </p:nvSpPr>
          <p:spPr>
            <a:xfrm>
              <a:off x="2819350" y="4321225"/>
              <a:ext cx="25" cy="347075"/>
            </a:xfrm>
            <a:custGeom>
              <a:pathLst>
                <a:path extrusionOk="0" fill="none" h="13883" w="1">
                  <a:moveTo>
                    <a:pt x="0" y="13883"/>
                  </a:move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8" name="Shape 588"/>
            <p:cNvSpPr/>
            <p:nvPr/>
          </p:nvSpPr>
          <p:spPr>
            <a:xfrm>
              <a:off x="2835175" y="4328525"/>
              <a:ext cx="114475" cy="114500"/>
            </a:xfrm>
            <a:custGeom>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89" name="Shape 589"/>
            <p:cNvSpPr/>
            <p:nvPr/>
          </p:nvSpPr>
          <p:spPr>
            <a:xfrm>
              <a:off x="2850400" y="4372975"/>
              <a:ext cx="54825" cy="54825"/>
            </a:xfrm>
            <a:custGeom>
              <a:pathLst>
                <a:path extrusionOk="0" fill="none" h="2193" w="2193">
                  <a:moveTo>
                    <a:pt x="2192" y="0"/>
                  </a:moveTo>
                  <a:lnTo>
                    <a:pt x="0" y="219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0" name="Shape 590"/>
            <p:cNvSpPr/>
            <p:nvPr/>
          </p:nvSpPr>
          <p:spPr>
            <a:xfrm>
              <a:off x="2646425" y="4429600"/>
              <a:ext cx="156500" cy="156500"/>
            </a:xfrm>
            <a:custGeom>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1" name="Shape 591"/>
            <p:cNvSpPr/>
            <p:nvPr/>
          </p:nvSpPr>
          <p:spPr>
            <a:xfrm>
              <a:off x="2696350" y="4479525"/>
              <a:ext cx="87100" cy="87100"/>
            </a:xfrm>
            <a:custGeom>
              <a:pathLst>
                <a:path extrusionOk="0" fill="none" h="3484" w="3484">
                  <a:moveTo>
                    <a:pt x="0" y="1"/>
                  </a:moveTo>
                  <a:lnTo>
                    <a:pt x="3483" y="348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592" name="Shape 592"/>
          <p:cNvGrpSpPr/>
          <p:nvPr/>
        </p:nvGrpSpPr>
        <p:grpSpPr>
          <a:xfrm>
            <a:off x="5512346" y="4660005"/>
            <a:ext cx="342882" cy="383835"/>
            <a:chOff x="6643075" y="4309650"/>
            <a:chExt cx="407950" cy="456675"/>
          </a:xfrm>
        </p:grpSpPr>
        <p:sp>
          <p:nvSpPr>
            <p:cNvPr id="593" name="Shape 593"/>
            <p:cNvSpPr/>
            <p:nvPr/>
          </p:nvSpPr>
          <p:spPr>
            <a:xfrm>
              <a:off x="6643075" y="4698125"/>
              <a:ext cx="407950" cy="14625"/>
            </a:xfrm>
            <a:custGeom>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4" name="Shape 594"/>
            <p:cNvSpPr/>
            <p:nvPr/>
          </p:nvSpPr>
          <p:spPr>
            <a:xfrm>
              <a:off x="6643075" y="4727350"/>
              <a:ext cx="407950" cy="14625"/>
            </a:xfrm>
            <a:custGeom>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5" name="Shape 595"/>
            <p:cNvSpPr/>
            <p:nvPr/>
          </p:nvSpPr>
          <p:spPr>
            <a:xfrm>
              <a:off x="6643075" y="4751700"/>
              <a:ext cx="407950" cy="14625"/>
            </a:xfrm>
            <a:custGeom>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6" name="Shape 596"/>
            <p:cNvSpPr/>
            <p:nvPr/>
          </p:nvSpPr>
          <p:spPr>
            <a:xfrm>
              <a:off x="6672900" y="4309650"/>
              <a:ext cx="348900" cy="376300"/>
            </a:xfrm>
            <a:custGeom>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7" name="Shape 597"/>
            <p:cNvSpPr/>
            <p:nvPr/>
          </p:nvSpPr>
          <p:spPr>
            <a:xfrm>
              <a:off x="6805625" y="4452725"/>
              <a:ext cx="15850" cy="28050"/>
            </a:xfrm>
            <a:custGeom>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8" name="Shape 598"/>
            <p:cNvSpPr/>
            <p:nvPr/>
          </p:nvSpPr>
          <p:spPr>
            <a:xfrm>
              <a:off x="6872600" y="4452725"/>
              <a:ext cx="15875" cy="28050"/>
            </a:xfrm>
            <a:custGeom>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599" name="Shape 599"/>
            <p:cNvSpPr/>
            <p:nvPr/>
          </p:nvSpPr>
          <p:spPr>
            <a:xfrm>
              <a:off x="6709425" y="4414975"/>
              <a:ext cx="275250" cy="54825"/>
            </a:xfrm>
            <a:custGeom>
              <a:pathLst>
                <a:path extrusionOk="0" fill="none" h="2193" w="11010">
                  <a:moveTo>
                    <a:pt x="11009" y="2193"/>
                  </a:moveTo>
                  <a:lnTo>
                    <a:pt x="5505" y="1"/>
                  </a:lnTo>
                  <a:lnTo>
                    <a:pt x="1" y="219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0" name="Shape 600"/>
            <p:cNvSpPr/>
            <p:nvPr/>
          </p:nvSpPr>
          <p:spPr>
            <a:xfrm>
              <a:off x="6733175" y="4382725"/>
              <a:ext cx="227750" cy="37150"/>
            </a:xfrm>
            <a:custGeom>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1" name="Shape 601"/>
            <p:cNvSpPr/>
            <p:nvPr/>
          </p:nvSpPr>
          <p:spPr>
            <a:xfrm>
              <a:off x="6847025" y="4414975"/>
              <a:ext cx="25" cy="145550"/>
            </a:xfrm>
            <a:custGeom>
              <a:pathLst>
                <a:path extrusionOk="0" fill="none" h="5822" w="1">
                  <a:moveTo>
                    <a:pt x="1" y="1"/>
                  </a:moveTo>
                  <a:lnTo>
                    <a:pt x="1" y="5822"/>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602" name="Shape 602"/>
          <p:cNvGrpSpPr/>
          <p:nvPr/>
        </p:nvGrpSpPr>
        <p:grpSpPr>
          <a:xfrm>
            <a:off x="4327619" y="5201960"/>
            <a:ext cx="452420" cy="433992"/>
            <a:chOff x="5233525" y="4954450"/>
            <a:chExt cx="538275" cy="516350"/>
          </a:xfrm>
        </p:grpSpPr>
        <p:sp>
          <p:nvSpPr>
            <p:cNvPr id="603" name="Shape 603"/>
            <p:cNvSpPr/>
            <p:nvPr/>
          </p:nvSpPr>
          <p:spPr>
            <a:xfrm>
              <a:off x="5637825" y="4954450"/>
              <a:ext cx="89525" cy="89525"/>
            </a:xfrm>
            <a:custGeom>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4" name="Shape 604"/>
            <p:cNvSpPr/>
            <p:nvPr/>
          </p:nvSpPr>
          <p:spPr>
            <a:xfrm>
              <a:off x="5323025" y="4980625"/>
              <a:ext cx="88925" cy="88925"/>
            </a:xfrm>
            <a:custGeom>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5" name="Shape 605"/>
            <p:cNvSpPr/>
            <p:nvPr/>
          </p:nvSpPr>
          <p:spPr>
            <a:xfrm>
              <a:off x="5233525" y="5255225"/>
              <a:ext cx="89525" cy="89525"/>
            </a:xfrm>
            <a:custGeom>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6" name="Shape 606"/>
            <p:cNvSpPr/>
            <p:nvPr/>
          </p:nvSpPr>
          <p:spPr>
            <a:xfrm>
              <a:off x="5453325" y="5382475"/>
              <a:ext cx="88925" cy="88325"/>
            </a:xfrm>
            <a:custGeom>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7" name="Shape 607"/>
            <p:cNvSpPr/>
            <p:nvPr/>
          </p:nvSpPr>
          <p:spPr>
            <a:xfrm>
              <a:off x="5682875" y="5188875"/>
              <a:ext cx="88925" cy="89525"/>
            </a:xfrm>
            <a:custGeom>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8" name="Shape 608"/>
            <p:cNvSpPr/>
            <p:nvPr/>
          </p:nvSpPr>
          <p:spPr>
            <a:xfrm>
              <a:off x="5411925" y="5110925"/>
              <a:ext cx="188775" cy="189400"/>
            </a:xfrm>
            <a:custGeom>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09" name="Shape 609"/>
            <p:cNvSpPr/>
            <p:nvPr/>
          </p:nvSpPr>
          <p:spPr>
            <a:xfrm>
              <a:off x="5367475" y="5025075"/>
              <a:ext cx="81600" cy="105975"/>
            </a:xfrm>
            <a:custGeom>
              <a:pathLst>
                <a:path extrusionOk="0" fill="none" h="4239" w="3264">
                  <a:moveTo>
                    <a:pt x="0" y="1"/>
                  </a:moveTo>
                  <a:lnTo>
                    <a:pt x="3264" y="423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0" name="Shape 610"/>
            <p:cNvSpPr/>
            <p:nvPr/>
          </p:nvSpPr>
          <p:spPr>
            <a:xfrm>
              <a:off x="5567800" y="4999500"/>
              <a:ext cx="115100" cy="133975"/>
            </a:xfrm>
            <a:custGeom>
              <a:pathLst>
                <a:path extrusionOk="0" fill="none" h="5359" w="4604">
                  <a:moveTo>
                    <a:pt x="0" y="5359"/>
                  </a:moveTo>
                  <a:lnTo>
                    <a:pt x="460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1" name="Shape 611"/>
            <p:cNvSpPr/>
            <p:nvPr/>
          </p:nvSpPr>
          <p:spPr>
            <a:xfrm>
              <a:off x="5600075" y="5217475"/>
              <a:ext cx="127275" cy="16475"/>
            </a:xfrm>
            <a:custGeom>
              <a:pathLst>
                <a:path extrusionOk="0" fill="none" h="659" w="5091">
                  <a:moveTo>
                    <a:pt x="5090" y="658"/>
                  </a:moveTo>
                  <a:lnTo>
                    <a:pt x="0"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2" name="Shape 612"/>
            <p:cNvSpPr/>
            <p:nvPr/>
          </p:nvSpPr>
          <p:spPr>
            <a:xfrm>
              <a:off x="5497775" y="5299675"/>
              <a:ext cx="4900" cy="126675"/>
            </a:xfrm>
            <a:custGeom>
              <a:pathLst>
                <a:path extrusionOk="0" fill="none" h="5067" w="196">
                  <a:moveTo>
                    <a:pt x="0" y="5067"/>
                  </a:moveTo>
                  <a:lnTo>
                    <a:pt x="195"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3" name="Shape 613"/>
            <p:cNvSpPr/>
            <p:nvPr/>
          </p:nvSpPr>
          <p:spPr>
            <a:xfrm>
              <a:off x="5277975" y="5241825"/>
              <a:ext cx="141275" cy="58500"/>
            </a:xfrm>
            <a:custGeom>
              <a:pathLst>
                <a:path extrusionOk="0" fill="none" h="2340" w="5651">
                  <a:moveTo>
                    <a:pt x="0" y="2339"/>
                  </a:moveTo>
                  <a:lnTo>
                    <a:pt x="5651"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614" name="Shape 614"/>
          <p:cNvGrpSpPr/>
          <p:nvPr/>
        </p:nvGrpSpPr>
        <p:grpSpPr>
          <a:xfrm>
            <a:off x="3758538" y="5209629"/>
            <a:ext cx="460615" cy="418653"/>
            <a:chOff x="4556450" y="4963575"/>
            <a:chExt cx="548025" cy="498100"/>
          </a:xfrm>
        </p:grpSpPr>
        <p:sp>
          <p:nvSpPr>
            <p:cNvPr id="615" name="Shape 615"/>
            <p:cNvSpPr/>
            <p:nvPr/>
          </p:nvSpPr>
          <p:spPr>
            <a:xfrm>
              <a:off x="4611850" y="5222350"/>
              <a:ext cx="436600" cy="239325"/>
            </a:xfrm>
            <a:custGeom>
              <a:pathLst>
                <a:path extrusionOk="0" fill="none" h="9573" w="17464">
                  <a:moveTo>
                    <a:pt x="1" y="1"/>
                  </a:moveTo>
                  <a:lnTo>
                    <a:pt x="1" y="4677"/>
                  </a:lnTo>
                  <a:lnTo>
                    <a:pt x="8720" y="9572"/>
                  </a:lnTo>
                  <a:lnTo>
                    <a:pt x="17463" y="4677"/>
                  </a:lnTo>
                  <a:lnTo>
                    <a:pt x="17463" y="1"/>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6" name="Shape 616"/>
            <p:cNvSpPr/>
            <p:nvPr/>
          </p:nvSpPr>
          <p:spPr>
            <a:xfrm>
              <a:off x="4612475" y="4963575"/>
              <a:ext cx="435975" cy="125450"/>
            </a:xfrm>
            <a:custGeom>
              <a:pathLst>
                <a:path extrusionOk="0" fill="none" h="5018" w="17439">
                  <a:moveTo>
                    <a:pt x="17438" y="5018"/>
                  </a:moveTo>
                  <a:lnTo>
                    <a:pt x="8671" y="1"/>
                  </a:lnTo>
                  <a:lnTo>
                    <a:pt x="0" y="501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7" name="Shape 617"/>
            <p:cNvSpPr/>
            <p:nvPr/>
          </p:nvSpPr>
          <p:spPr>
            <a:xfrm>
              <a:off x="4556450" y="5089000"/>
              <a:ext cx="274025" cy="225925"/>
            </a:xfrm>
            <a:custGeom>
              <a:pathLst>
                <a:path extrusionOk="0" fill="none" h="9037" w="10961">
                  <a:moveTo>
                    <a:pt x="8720" y="9037"/>
                  </a:moveTo>
                  <a:lnTo>
                    <a:pt x="1" y="4068"/>
                  </a:lnTo>
                  <a:lnTo>
                    <a:pt x="2241" y="1"/>
                  </a:lnTo>
                  <a:lnTo>
                    <a:pt x="10960" y="4969"/>
                  </a:lnTo>
                  <a:lnTo>
                    <a:pt x="8720" y="903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8" name="Shape 618"/>
            <p:cNvSpPr/>
            <p:nvPr/>
          </p:nvSpPr>
          <p:spPr>
            <a:xfrm>
              <a:off x="4830450" y="5089000"/>
              <a:ext cx="274025" cy="225925"/>
            </a:xfrm>
            <a:custGeom>
              <a:pathLst>
                <a:path extrusionOk="0" fill="none" h="9037" w="10961">
                  <a:moveTo>
                    <a:pt x="2241" y="9037"/>
                  </a:moveTo>
                  <a:lnTo>
                    <a:pt x="10960" y="4068"/>
                  </a:lnTo>
                  <a:lnTo>
                    <a:pt x="8719" y="1"/>
                  </a:lnTo>
                  <a:lnTo>
                    <a:pt x="0" y="4969"/>
                  </a:lnTo>
                  <a:lnTo>
                    <a:pt x="2241" y="9037"/>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19" name="Shape 619"/>
            <p:cNvSpPr/>
            <p:nvPr/>
          </p:nvSpPr>
          <p:spPr>
            <a:xfrm>
              <a:off x="4830450" y="5213225"/>
              <a:ext cx="25" cy="248450"/>
            </a:xfrm>
            <a:custGeom>
              <a:pathLst>
                <a:path extrusionOk="0" fill="none" h="9938" w="1">
                  <a:moveTo>
                    <a:pt x="0" y="0"/>
                  </a:moveTo>
                  <a:lnTo>
                    <a:pt x="0" y="9937"/>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620" name="Shape 620"/>
          <p:cNvGrpSpPr/>
          <p:nvPr/>
        </p:nvGrpSpPr>
        <p:grpSpPr>
          <a:xfrm>
            <a:off x="375820" y="5300214"/>
            <a:ext cx="445255" cy="246182"/>
            <a:chOff x="531800" y="5071350"/>
            <a:chExt cx="529750" cy="292900"/>
          </a:xfrm>
        </p:grpSpPr>
        <p:sp>
          <p:nvSpPr>
            <p:cNvPr id="621" name="Shape 621"/>
            <p:cNvSpPr/>
            <p:nvPr/>
          </p:nvSpPr>
          <p:spPr>
            <a:xfrm>
              <a:off x="632875" y="5077450"/>
              <a:ext cx="272200" cy="185725"/>
            </a:xfrm>
            <a:custGeom>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22" name="Shape 622"/>
            <p:cNvSpPr/>
            <p:nvPr/>
          </p:nvSpPr>
          <p:spPr>
            <a:xfrm>
              <a:off x="886175" y="5071350"/>
              <a:ext cx="74300" cy="191825"/>
            </a:xfrm>
            <a:custGeom>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23" name="Shape 623"/>
            <p:cNvSpPr/>
            <p:nvPr/>
          </p:nvSpPr>
          <p:spPr>
            <a:xfrm>
              <a:off x="531800" y="5162075"/>
              <a:ext cx="202175" cy="202175"/>
            </a:xfrm>
            <a:custGeom>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24" name="Shape 624"/>
            <p:cNvSpPr/>
            <p:nvPr/>
          </p:nvSpPr>
          <p:spPr>
            <a:xfrm>
              <a:off x="859375" y="5162075"/>
              <a:ext cx="202175" cy="202175"/>
            </a:xfrm>
            <a:custGeom>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25" name="Shape 625"/>
            <p:cNvSpPr/>
            <p:nvPr/>
          </p:nvSpPr>
          <p:spPr>
            <a:xfrm>
              <a:off x="676100" y="5071350"/>
              <a:ext cx="86500" cy="7325"/>
            </a:xfrm>
            <a:custGeom>
              <a:pathLst>
                <a:path extrusionOk="0" fill="none" h="293" w="3460">
                  <a:moveTo>
                    <a:pt x="1" y="1"/>
                  </a:moveTo>
                  <a:lnTo>
                    <a:pt x="3459" y="293"/>
                  </a:lnTo>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26" name="Shape 626"/>
            <p:cNvSpPr/>
            <p:nvPr/>
          </p:nvSpPr>
          <p:spPr>
            <a:xfrm>
              <a:off x="941575" y="5244275"/>
              <a:ext cx="37175" cy="37175"/>
            </a:xfrm>
            <a:custGeom>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sp>
          <p:nvSpPr>
            <p:cNvPr id="627" name="Shape 627"/>
            <p:cNvSpPr/>
            <p:nvPr/>
          </p:nvSpPr>
          <p:spPr>
            <a:xfrm>
              <a:off x="614600" y="5244275"/>
              <a:ext cx="37175" cy="37175"/>
            </a:xfrm>
            <a:custGeom>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FFFFFF"/>
                </a:solidFill>
              </a:endParaRPr>
            </a:p>
          </p:txBody>
        </p:sp>
      </p:grpSp>
      <p:grpSp>
        <p:nvGrpSpPr>
          <p:cNvPr id="628" name="Shape 628"/>
          <p:cNvGrpSpPr/>
          <p:nvPr/>
        </p:nvGrpSpPr>
        <p:grpSpPr>
          <a:xfrm>
            <a:off x="7320094" y="2713375"/>
            <a:ext cx="433992" cy="422729"/>
            <a:chOff x="5916675" y="927975"/>
            <a:chExt cx="516350" cy="502950"/>
          </a:xfrm>
        </p:grpSpPr>
        <p:sp>
          <p:nvSpPr>
            <p:cNvPr id="629" name="Shape 629"/>
            <p:cNvSpPr/>
            <p:nvPr/>
          </p:nvSpPr>
          <p:spPr>
            <a:xfrm>
              <a:off x="5916675" y="927975"/>
              <a:ext cx="516350" cy="502950"/>
            </a:xfrm>
            <a:custGeom>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0" name="Shape 630"/>
            <p:cNvSpPr/>
            <p:nvPr/>
          </p:nvSpPr>
          <p:spPr>
            <a:xfrm>
              <a:off x="6006800" y="1011375"/>
              <a:ext cx="336125" cy="336125"/>
            </a:xfrm>
            <a:custGeom>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31" name="Shape 631"/>
          <p:cNvGrpSpPr/>
          <p:nvPr/>
        </p:nvGrpSpPr>
        <p:grpSpPr>
          <a:xfrm>
            <a:off x="6436114" y="3419277"/>
            <a:ext cx="1079481" cy="1051467"/>
            <a:chOff x="5916675" y="927975"/>
            <a:chExt cx="516350" cy="502950"/>
          </a:xfrm>
        </p:grpSpPr>
        <p:sp>
          <p:nvSpPr>
            <p:cNvPr id="632" name="Shape 632"/>
            <p:cNvSpPr/>
            <p:nvPr/>
          </p:nvSpPr>
          <p:spPr>
            <a:xfrm>
              <a:off x="5916675" y="927975"/>
              <a:ext cx="516350" cy="502950"/>
            </a:xfrm>
            <a:custGeom>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3" name="Shape 633"/>
            <p:cNvSpPr/>
            <p:nvPr/>
          </p:nvSpPr>
          <p:spPr>
            <a:xfrm>
              <a:off x="6006800" y="1011375"/>
              <a:ext cx="336125" cy="336125"/>
            </a:xfrm>
            <a:custGeom>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34" name="Shape 634"/>
          <p:cNvGrpSpPr/>
          <p:nvPr/>
        </p:nvGrpSpPr>
        <p:grpSpPr>
          <a:xfrm>
            <a:off x="6436257" y="2713375"/>
            <a:ext cx="433992" cy="422729"/>
            <a:chOff x="5916675" y="927975"/>
            <a:chExt cx="516350" cy="502950"/>
          </a:xfrm>
        </p:grpSpPr>
        <p:sp>
          <p:nvSpPr>
            <p:cNvPr id="635" name="Shape 635"/>
            <p:cNvSpPr/>
            <p:nvPr/>
          </p:nvSpPr>
          <p:spPr>
            <a:xfrm>
              <a:off x="5916675" y="927975"/>
              <a:ext cx="516350" cy="502950"/>
            </a:xfrm>
            <a:custGeom>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6" name="Shape 636"/>
            <p:cNvSpPr/>
            <p:nvPr/>
          </p:nvSpPr>
          <p:spPr>
            <a:xfrm>
              <a:off x="6006800" y="1011375"/>
              <a:ext cx="336125" cy="336125"/>
            </a:xfrm>
            <a:custGeom>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37" name="Shape 637"/>
          <p:cNvSpPr/>
          <p:nvPr/>
        </p:nvSpPr>
        <p:spPr>
          <a:xfrm>
            <a:off x="7512255" y="2949753"/>
            <a:ext cx="402263" cy="227229"/>
          </a:xfrm>
          <a:custGeom>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8" name="Shape 638"/>
          <p:cNvSpPr/>
          <p:nvPr/>
        </p:nvSpPr>
        <p:spPr>
          <a:xfrm>
            <a:off x="6628418" y="2949753"/>
            <a:ext cx="402263" cy="227229"/>
          </a:xfrm>
          <a:custGeom>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9" name="Shape 639"/>
          <p:cNvSpPr/>
          <p:nvPr/>
        </p:nvSpPr>
        <p:spPr>
          <a:xfrm>
            <a:off x="6913953" y="4007290"/>
            <a:ext cx="1000561" cy="565194"/>
          </a:xfrm>
          <a:custGeom>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rgbClr val="0091EA"/>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0" name="Shape 640"/>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254775" y="926726"/>
            <a:ext cx="7571700" cy="936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2800"/>
              <a:t>What distinguishes our living world </a:t>
            </a:r>
            <a:endParaRPr b="1" sz="2800"/>
          </a:p>
          <a:p>
            <a:pPr indent="0" lvl="0" marL="0">
              <a:spcBef>
                <a:spcPts val="0"/>
              </a:spcBef>
              <a:spcAft>
                <a:spcPts val="0"/>
              </a:spcAft>
              <a:buNone/>
            </a:pPr>
            <a:r>
              <a:rPr b="1" lang="en" sz="2800"/>
              <a:t>from non-living worlds?</a:t>
            </a:r>
            <a:endParaRPr b="1" sz="2800"/>
          </a:p>
        </p:txBody>
      </p:sp>
      <p:sp>
        <p:nvSpPr>
          <p:cNvPr id="77" name="Shape 77"/>
          <p:cNvSpPr txBox="1"/>
          <p:nvPr>
            <p:ph idx="1" type="body"/>
          </p:nvPr>
        </p:nvSpPr>
        <p:spPr>
          <a:xfrm>
            <a:off x="786150" y="1996474"/>
            <a:ext cx="7571700" cy="39096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t/>
            </a:r>
            <a:endParaRPr/>
          </a:p>
          <a:p>
            <a:pPr indent="-419100" lvl="0" marL="457200" rtl="0">
              <a:spcBef>
                <a:spcPts val="600"/>
              </a:spcBef>
              <a:spcAft>
                <a:spcPts val="0"/>
              </a:spcAft>
              <a:buSzPts val="3000"/>
              <a:buChar char="◎"/>
            </a:pPr>
            <a:r>
              <a:rPr lang="en"/>
              <a:t>Oxygen and H2O are obvious indicators</a:t>
            </a:r>
            <a:endParaRPr/>
          </a:p>
          <a:p>
            <a:pPr indent="-419100" lvl="0" marL="457200" rtl="0">
              <a:spcBef>
                <a:spcPts val="0"/>
              </a:spcBef>
              <a:spcAft>
                <a:spcPts val="0"/>
              </a:spcAft>
              <a:buSzPts val="3000"/>
              <a:buChar char="◎"/>
            </a:pPr>
            <a:r>
              <a:rPr lang="en"/>
              <a:t>However, not necessarily indicative of life</a:t>
            </a:r>
            <a:endParaRPr/>
          </a:p>
          <a:p>
            <a:pPr indent="-419100" lvl="0" marL="457200" rtl="0">
              <a:spcBef>
                <a:spcPts val="0"/>
              </a:spcBef>
              <a:spcAft>
                <a:spcPts val="0"/>
              </a:spcAft>
              <a:buSzPts val="3000"/>
              <a:buChar char="◎"/>
            </a:pPr>
            <a:r>
              <a:rPr lang="en"/>
              <a:t>How can we use presence of oxygen and H2O as a potential biosignature?</a:t>
            </a:r>
            <a:endParaRPr/>
          </a:p>
          <a:p>
            <a:pPr indent="0" lvl="0" marL="0">
              <a:spcBef>
                <a:spcPts val="600"/>
              </a:spcBef>
              <a:spcAft>
                <a:spcPts val="0"/>
              </a:spcAft>
              <a:buNone/>
            </a:pPr>
            <a:r>
              <a:t/>
            </a:r>
            <a:endParaRPr/>
          </a:p>
          <a:p>
            <a:pPr indent="0" lvl="0" marL="0" algn="ctr">
              <a:spcBef>
                <a:spcPts val="600"/>
              </a:spcBef>
              <a:spcAft>
                <a:spcPts val="0"/>
              </a:spcAft>
              <a:buNone/>
            </a:pPr>
            <a:r>
              <a:t/>
            </a:r>
            <a:endParaRPr sz="2800">
              <a:solidFill>
                <a:srgbClr val="0091EA"/>
              </a:solidFill>
            </a:endParaRPr>
          </a:p>
        </p:txBody>
      </p:sp>
      <p:sp>
        <p:nvSpPr>
          <p:cNvPr id="78" name="Shape 78"/>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p:nvPr/>
        </p:nvSpPr>
        <p:spPr>
          <a:xfrm>
            <a:off x="4860600" y="1212825"/>
            <a:ext cx="2470200" cy="24702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txBox="1"/>
          <p:nvPr>
            <p:ph idx="4294967295" type="ctrTitle"/>
          </p:nvPr>
        </p:nvSpPr>
        <p:spPr>
          <a:xfrm>
            <a:off x="533400" y="1882525"/>
            <a:ext cx="4015800" cy="1546500"/>
          </a:xfrm>
          <a:prstGeom prst="rect">
            <a:avLst/>
          </a:prstGeom>
        </p:spPr>
        <p:txBody>
          <a:bodyPr anchorCtr="0" anchor="b" bIns="91425" lIns="91425" spcFirstLastPara="1" rIns="91425" wrap="square" tIns="91425">
            <a:noAutofit/>
          </a:bodyPr>
          <a:lstStyle/>
          <a:p>
            <a:pPr indent="0" lvl="0" marL="0" rtl="0" algn="r">
              <a:spcBef>
                <a:spcPts val="600"/>
              </a:spcBef>
              <a:spcAft>
                <a:spcPts val="0"/>
              </a:spcAft>
              <a:buClr>
                <a:schemeClr val="dk1"/>
              </a:buClr>
              <a:buSzPts val="1100"/>
              <a:buFont typeface="Arial"/>
              <a:buNone/>
            </a:pPr>
            <a:r>
              <a:rPr b="1" lang="en" sz="3000">
                <a:solidFill>
                  <a:srgbClr val="0091EA"/>
                </a:solidFill>
                <a:latin typeface="Source Sans Pro"/>
                <a:ea typeface="Source Sans Pro"/>
                <a:cs typeface="Source Sans Pro"/>
                <a:sym typeface="Source Sans Pro"/>
              </a:rPr>
              <a:t>Graphical Representation of Atmospheric Chemical Networks</a:t>
            </a:r>
            <a:endParaRPr b="1" sz="3000"/>
          </a:p>
        </p:txBody>
      </p:sp>
      <p:sp>
        <p:nvSpPr>
          <p:cNvPr id="85" name="Shape 85"/>
          <p:cNvSpPr txBox="1"/>
          <p:nvPr>
            <p:ph idx="4294967295" type="subTitle"/>
          </p:nvPr>
        </p:nvSpPr>
        <p:spPr>
          <a:xfrm>
            <a:off x="533400" y="3405748"/>
            <a:ext cx="4015800" cy="10464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Products and Reactants: Nodes</a:t>
            </a:r>
            <a:endParaRPr/>
          </a:p>
          <a:p>
            <a:pPr indent="0" lvl="0" marL="0" rtl="0" algn="r">
              <a:spcBef>
                <a:spcPts val="600"/>
              </a:spcBef>
              <a:spcAft>
                <a:spcPts val="0"/>
              </a:spcAft>
              <a:buNone/>
            </a:pPr>
            <a:r>
              <a:rPr lang="en"/>
              <a:t>Reaction between the two: Edges</a:t>
            </a:r>
            <a:endParaRPr/>
          </a:p>
        </p:txBody>
      </p:sp>
      <p:cxnSp>
        <p:nvCxnSpPr>
          <p:cNvPr id="86" name="Shape 86"/>
          <p:cNvCxnSpPr/>
          <p:nvPr/>
        </p:nvCxnSpPr>
        <p:spPr>
          <a:xfrm flipH="1" rot="10800000">
            <a:off x="6282450" y="705375"/>
            <a:ext cx="121500" cy="518700"/>
          </a:xfrm>
          <a:prstGeom prst="straightConnector1">
            <a:avLst/>
          </a:prstGeom>
          <a:noFill/>
          <a:ln cap="flat" cmpd="sng" w="9525">
            <a:solidFill>
              <a:srgbClr val="CFD8DC"/>
            </a:solidFill>
            <a:prstDash val="solid"/>
            <a:round/>
            <a:headEnd len="med" w="med" type="none"/>
            <a:tailEnd len="med" w="med" type="none"/>
          </a:ln>
        </p:spPr>
      </p:cxnSp>
      <p:cxnSp>
        <p:nvCxnSpPr>
          <p:cNvPr id="87" name="Shape 87"/>
          <p:cNvCxnSpPr/>
          <p:nvPr/>
        </p:nvCxnSpPr>
        <p:spPr>
          <a:xfrm flipH="1">
            <a:off x="7133575" y="1483475"/>
            <a:ext cx="332400" cy="267600"/>
          </a:xfrm>
          <a:prstGeom prst="straightConnector1">
            <a:avLst/>
          </a:prstGeom>
          <a:noFill/>
          <a:ln cap="flat" cmpd="sng" w="9525">
            <a:solidFill>
              <a:srgbClr val="CFD8DC"/>
            </a:solidFill>
            <a:prstDash val="solid"/>
            <a:round/>
            <a:headEnd len="med" w="med" type="none"/>
            <a:tailEnd len="med" w="med" type="none"/>
          </a:ln>
        </p:spPr>
      </p:cxnSp>
      <p:cxnSp>
        <p:nvCxnSpPr>
          <p:cNvPr id="88" name="Shape 88"/>
          <p:cNvCxnSpPr>
            <a:endCxn id="83" idx="6"/>
          </p:cNvCxnSpPr>
          <p:nvPr/>
        </p:nvCxnSpPr>
        <p:spPr>
          <a:xfrm flipH="1">
            <a:off x="7330800" y="2440126"/>
            <a:ext cx="1124100" cy="7800"/>
          </a:xfrm>
          <a:prstGeom prst="straightConnector1">
            <a:avLst/>
          </a:prstGeom>
          <a:noFill/>
          <a:ln cap="flat" cmpd="sng" w="9525">
            <a:solidFill>
              <a:srgbClr val="CFD8DC"/>
            </a:solidFill>
            <a:prstDash val="solid"/>
            <a:round/>
            <a:headEnd len="med" w="med" type="none"/>
            <a:tailEnd len="med" w="med" type="none"/>
          </a:ln>
        </p:spPr>
      </p:cxnSp>
      <p:sp>
        <p:nvSpPr>
          <p:cNvPr id="89" name="Shape 89"/>
          <p:cNvSpPr/>
          <p:nvPr/>
        </p:nvSpPr>
        <p:spPr>
          <a:xfrm>
            <a:off x="5057825" y="1410050"/>
            <a:ext cx="2075700" cy="2075700"/>
          </a:xfrm>
          <a:prstGeom prst="ellipse">
            <a:avLst/>
          </a:prstGeom>
          <a:noFill/>
          <a:ln cap="flat" cmpd="sng" w="1905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pSp>
        <p:nvGrpSpPr>
          <p:cNvPr id="91" name="Shape 91"/>
          <p:cNvGrpSpPr/>
          <p:nvPr/>
        </p:nvGrpSpPr>
        <p:grpSpPr>
          <a:xfrm>
            <a:off x="5223369" y="1751070"/>
            <a:ext cx="1744603" cy="1673594"/>
            <a:chOff x="5233525" y="4954450"/>
            <a:chExt cx="538275" cy="516350"/>
          </a:xfrm>
        </p:grpSpPr>
        <p:sp>
          <p:nvSpPr>
            <p:cNvPr id="92" name="Shape 92"/>
            <p:cNvSpPr/>
            <p:nvPr/>
          </p:nvSpPr>
          <p:spPr>
            <a:xfrm>
              <a:off x="5637825" y="4954450"/>
              <a:ext cx="89525" cy="89525"/>
            </a:xfrm>
            <a:custGeom>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93" name="Shape 93"/>
            <p:cNvSpPr/>
            <p:nvPr/>
          </p:nvSpPr>
          <p:spPr>
            <a:xfrm>
              <a:off x="5323025" y="4980625"/>
              <a:ext cx="88925" cy="88925"/>
            </a:xfrm>
            <a:custGeom>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94" name="Shape 94"/>
            <p:cNvSpPr/>
            <p:nvPr/>
          </p:nvSpPr>
          <p:spPr>
            <a:xfrm>
              <a:off x="5233525" y="5255225"/>
              <a:ext cx="89525" cy="89525"/>
            </a:xfrm>
            <a:custGeom>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95" name="Shape 95"/>
            <p:cNvSpPr/>
            <p:nvPr/>
          </p:nvSpPr>
          <p:spPr>
            <a:xfrm>
              <a:off x="5453325" y="5382475"/>
              <a:ext cx="88925" cy="88325"/>
            </a:xfrm>
            <a:custGeom>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96" name="Shape 96"/>
            <p:cNvSpPr/>
            <p:nvPr/>
          </p:nvSpPr>
          <p:spPr>
            <a:xfrm>
              <a:off x="5682875" y="5188875"/>
              <a:ext cx="88925" cy="89525"/>
            </a:xfrm>
            <a:custGeom>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97" name="Shape 97"/>
            <p:cNvSpPr/>
            <p:nvPr/>
          </p:nvSpPr>
          <p:spPr>
            <a:xfrm>
              <a:off x="5411925" y="5110925"/>
              <a:ext cx="188775" cy="189400"/>
            </a:xfrm>
            <a:custGeom>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98" name="Shape 98"/>
            <p:cNvSpPr/>
            <p:nvPr/>
          </p:nvSpPr>
          <p:spPr>
            <a:xfrm>
              <a:off x="5367475" y="5025075"/>
              <a:ext cx="81600" cy="105975"/>
            </a:xfrm>
            <a:custGeom>
              <a:pathLst>
                <a:path extrusionOk="0" fill="none" h="4239" w="3264">
                  <a:moveTo>
                    <a:pt x="0" y="1"/>
                  </a:moveTo>
                  <a:lnTo>
                    <a:pt x="3264" y="4238"/>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99" name="Shape 99"/>
            <p:cNvSpPr/>
            <p:nvPr/>
          </p:nvSpPr>
          <p:spPr>
            <a:xfrm>
              <a:off x="5567800" y="4999500"/>
              <a:ext cx="115100" cy="133975"/>
            </a:xfrm>
            <a:custGeom>
              <a:pathLst>
                <a:path extrusionOk="0" fill="none" h="5359" w="4604">
                  <a:moveTo>
                    <a:pt x="0" y="5359"/>
                  </a:moveTo>
                  <a:lnTo>
                    <a:pt x="4603" y="1"/>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100" name="Shape 100"/>
            <p:cNvSpPr/>
            <p:nvPr/>
          </p:nvSpPr>
          <p:spPr>
            <a:xfrm>
              <a:off x="5600075" y="5217475"/>
              <a:ext cx="127275" cy="16475"/>
            </a:xfrm>
            <a:custGeom>
              <a:pathLst>
                <a:path extrusionOk="0" fill="none" h="659" w="5091">
                  <a:moveTo>
                    <a:pt x="5090" y="658"/>
                  </a:moveTo>
                  <a:lnTo>
                    <a:pt x="0" y="1"/>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101" name="Shape 101"/>
            <p:cNvSpPr/>
            <p:nvPr/>
          </p:nvSpPr>
          <p:spPr>
            <a:xfrm>
              <a:off x="5497775" y="5299675"/>
              <a:ext cx="4900" cy="126675"/>
            </a:xfrm>
            <a:custGeom>
              <a:pathLst>
                <a:path extrusionOk="0" fill="none" h="5067" w="196">
                  <a:moveTo>
                    <a:pt x="0" y="5067"/>
                  </a:moveTo>
                  <a:lnTo>
                    <a:pt x="195" y="1"/>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sp>
          <p:nvSpPr>
            <p:cNvPr id="102" name="Shape 102"/>
            <p:cNvSpPr/>
            <p:nvPr/>
          </p:nvSpPr>
          <p:spPr>
            <a:xfrm>
              <a:off x="5277975" y="5241825"/>
              <a:ext cx="141275" cy="58500"/>
            </a:xfrm>
            <a:custGeom>
              <a:pathLst>
                <a:path extrusionOk="0" fill="none" h="2340" w="5651">
                  <a:moveTo>
                    <a:pt x="0" y="2339"/>
                  </a:moveTo>
                  <a:lnTo>
                    <a:pt x="5651" y="1"/>
                  </a:lnTo>
                </a:path>
              </a:pathLst>
            </a:custGeom>
            <a:gradFill>
              <a:gsLst>
                <a:gs pos="0">
                  <a:srgbClr val="DCECD5"/>
                </a:gs>
                <a:gs pos="100000">
                  <a:srgbClr val="93BC81"/>
                </a:gs>
              </a:gsLst>
              <a:path path="circle">
                <a:fillToRect b="50%" l="50%" r="50%" t="50%"/>
              </a:path>
              <a:tileRect/>
            </a:gradFill>
            <a:ln cap="rnd"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FFFFFF"/>
                </a:solidFill>
              </a:endParaRPr>
            </a:p>
          </p:txBody>
        </p:sp>
      </p:grpSp>
      <p:pic>
        <p:nvPicPr>
          <p:cNvPr id="103" name="Shape 103"/>
          <p:cNvPicPr preferRelativeResize="0"/>
          <p:nvPr/>
        </p:nvPicPr>
        <p:blipFill>
          <a:blip r:embed="rId3">
            <a:alphaModFix/>
          </a:blip>
          <a:stretch>
            <a:fillRect/>
          </a:stretch>
        </p:blipFill>
        <p:spPr>
          <a:xfrm>
            <a:off x="4630375" y="1311499"/>
            <a:ext cx="4151825" cy="4410475"/>
          </a:xfrm>
          <a:prstGeom prst="rect">
            <a:avLst/>
          </a:prstGeom>
          <a:noFill/>
          <a:ln>
            <a:noFill/>
          </a:ln>
        </p:spPr>
      </p:pic>
      <p:sp>
        <p:nvSpPr>
          <p:cNvPr id="104" name="Shape 104"/>
          <p:cNvSpPr txBox="1"/>
          <p:nvPr/>
        </p:nvSpPr>
        <p:spPr>
          <a:xfrm>
            <a:off x="2845200" y="6228000"/>
            <a:ext cx="6298800" cy="427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t>Sole and Munteanu. (2004) The large-scale organization of chemical reaction networks in astrophysics. Europhysics Letters 68.2: 170.</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2800"/>
              <a:t>Scale-Free vs. Random Networks</a:t>
            </a:r>
            <a:endParaRPr b="1" sz="2800"/>
          </a:p>
        </p:txBody>
      </p:sp>
      <p:sp>
        <p:nvSpPr>
          <p:cNvPr id="110" name="Shape 110"/>
          <p:cNvSpPr txBox="1"/>
          <p:nvPr>
            <p:ph idx="1" type="body"/>
          </p:nvPr>
        </p:nvSpPr>
        <p:spPr>
          <a:xfrm>
            <a:off x="786137" y="1600200"/>
            <a:ext cx="36753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 sz="2000" u="sng">
                <a:solidFill>
                  <a:srgbClr val="0091EA"/>
                </a:solidFill>
                <a:latin typeface="Roboto Slab"/>
                <a:ea typeface="Roboto Slab"/>
                <a:cs typeface="Roboto Slab"/>
                <a:sym typeface="Roboto Slab"/>
              </a:rPr>
              <a:t>Scale-Free</a:t>
            </a:r>
            <a:endParaRPr sz="2000" u="sng">
              <a:solidFill>
                <a:srgbClr val="0091EA"/>
              </a:solidFill>
              <a:latin typeface="Roboto Slab"/>
              <a:ea typeface="Roboto Slab"/>
              <a:cs typeface="Roboto Slab"/>
              <a:sym typeface="Roboto Slab"/>
            </a:endParaRPr>
          </a:p>
          <a:p>
            <a:pPr indent="-355600" lvl="0" marL="457200" rtl="0">
              <a:spcBef>
                <a:spcPts val="600"/>
              </a:spcBef>
              <a:spcAft>
                <a:spcPts val="0"/>
              </a:spcAft>
              <a:buSzPts val="2000"/>
              <a:buChar char="◎"/>
            </a:pPr>
            <a:r>
              <a:rPr lang="en" sz="2000"/>
              <a:t>Clearly organized in some systematic structure</a:t>
            </a:r>
            <a:endParaRPr sz="2000"/>
          </a:p>
          <a:p>
            <a:pPr indent="-355600" lvl="0" marL="457200" rtl="0">
              <a:spcBef>
                <a:spcPts val="0"/>
              </a:spcBef>
              <a:spcAft>
                <a:spcPts val="0"/>
              </a:spcAft>
              <a:buSzPts val="2000"/>
              <a:buChar char="◎"/>
            </a:pPr>
            <a:r>
              <a:rPr lang="en" sz="2000"/>
              <a:t>Biochemical networks look closer to this</a:t>
            </a:r>
            <a:endParaRPr sz="2000"/>
          </a:p>
        </p:txBody>
      </p:sp>
      <p:sp>
        <p:nvSpPr>
          <p:cNvPr id="111" name="Shape 111"/>
          <p:cNvSpPr txBox="1"/>
          <p:nvPr>
            <p:ph idx="2" type="body"/>
          </p:nvPr>
        </p:nvSpPr>
        <p:spPr>
          <a:xfrm>
            <a:off x="4682659" y="1600200"/>
            <a:ext cx="36753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 sz="2000" u="sng">
                <a:solidFill>
                  <a:srgbClr val="0091EA"/>
                </a:solidFill>
                <a:latin typeface="Roboto Slab"/>
                <a:ea typeface="Roboto Slab"/>
                <a:cs typeface="Roboto Slab"/>
                <a:sym typeface="Roboto Slab"/>
              </a:rPr>
              <a:t>Random</a:t>
            </a:r>
            <a:endParaRPr sz="2000" u="sng">
              <a:solidFill>
                <a:srgbClr val="0091EA"/>
              </a:solidFill>
              <a:latin typeface="Roboto Slab"/>
              <a:ea typeface="Roboto Slab"/>
              <a:cs typeface="Roboto Slab"/>
              <a:sym typeface="Roboto Slab"/>
            </a:endParaRPr>
          </a:p>
          <a:p>
            <a:pPr indent="-355600" lvl="0" marL="457200" rtl="0">
              <a:spcBef>
                <a:spcPts val="600"/>
              </a:spcBef>
              <a:spcAft>
                <a:spcPts val="0"/>
              </a:spcAft>
              <a:buSzPts val="2000"/>
              <a:buChar char="◎"/>
            </a:pPr>
            <a:r>
              <a:rPr lang="en" sz="2000"/>
              <a:t>No clear system or structure, definitely random</a:t>
            </a:r>
            <a:endParaRPr sz="2000"/>
          </a:p>
          <a:p>
            <a:pPr indent="-355600" lvl="0" marL="457200" rtl="0">
              <a:spcBef>
                <a:spcPts val="0"/>
              </a:spcBef>
              <a:spcAft>
                <a:spcPts val="0"/>
              </a:spcAft>
              <a:buSzPts val="2000"/>
              <a:buChar char="◎"/>
            </a:pPr>
            <a:r>
              <a:rPr lang="en" sz="2000"/>
              <a:t>Networks of non-living worlds look closer to this</a:t>
            </a:r>
            <a:endParaRPr sz="2000"/>
          </a:p>
        </p:txBody>
      </p:sp>
      <p:sp>
        <p:nvSpPr>
          <p:cNvPr id="112" name="Shape 112"/>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13" name="Shape 113"/>
          <p:cNvPicPr preferRelativeResize="0"/>
          <p:nvPr/>
        </p:nvPicPr>
        <p:blipFill>
          <a:blip r:embed="rId3">
            <a:alphaModFix/>
          </a:blip>
          <a:stretch>
            <a:fillRect/>
          </a:stretch>
        </p:blipFill>
        <p:spPr>
          <a:xfrm>
            <a:off x="4469162" y="3733574"/>
            <a:ext cx="4102275" cy="2599550"/>
          </a:xfrm>
          <a:prstGeom prst="rect">
            <a:avLst/>
          </a:prstGeom>
          <a:noFill/>
          <a:ln>
            <a:noFill/>
          </a:ln>
        </p:spPr>
      </p:pic>
      <p:sp>
        <p:nvSpPr>
          <p:cNvPr id="114" name="Shape 114"/>
          <p:cNvSpPr/>
          <p:nvPr/>
        </p:nvSpPr>
        <p:spPr>
          <a:xfrm>
            <a:off x="2450450" y="50434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a:off x="2865975" y="45215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6" name="Shape 116"/>
          <p:cNvCxnSpPr>
            <a:stCxn id="114" idx="7"/>
            <a:endCxn id="115" idx="3"/>
          </p:cNvCxnSpPr>
          <p:nvPr/>
        </p:nvCxnSpPr>
        <p:spPr>
          <a:xfrm flipH="1" rot="10800000">
            <a:off x="2646853" y="4718047"/>
            <a:ext cx="252900" cy="359100"/>
          </a:xfrm>
          <a:prstGeom prst="straightConnector1">
            <a:avLst/>
          </a:prstGeom>
          <a:noFill/>
          <a:ln cap="flat" cmpd="sng" w="19050">
            <a:solidFill>
              <a:srgbClr val="000000"/>
            </a:solidFill>
            <a:prstDash val="solid"/>
            <a:round/>
            <a:headEnd len="med" w="med" type="none"/>
            <a:tailEnd len="med" w="med" type="none"/>
          </a:ln>
        </p:spPr>
      </p:cxnSp>
      <p:sp>
        <p:nvSpPr>
          <p:cNvPr id="117" name="Shape 117"/>
          <p:cNvSpPr/>
          <p:nvPr/>
        </p:nvSpPr>
        <p:spPr>
          <a:xfrm>
            <a:off x="2508725" y="42914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2658250" y="38648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a:off x="3096075" y="396900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20" name="Shape 120"/>
          <p:cNvCxnSpPr>
            <a:stCxn id="115" idx="1"/>
            <a:endCxn id="117" idx="6"/>
          </p:cNvCxnSpPr>
          <p:nvPr/>
        </p:nvCxnSpPr>
        <p:spPr>
          <a:xfrm rot="10800000">
            <a:off x="2738872" y="4406447"/>
            <a:ext cx="160800" cy="148800"/>
          </a:xfrm>
          <a:prstGeom prst="straightConnector1">
            <a:avLst/>
          </a:prstGeom>
          <a:noFill/>
          <a:ln cap="flat" cmpd="sng" w="19050">
            <a:solidFill>
              <a:srgbClr val="000000"/>
            </a:solidFill>
            <a:prstDash val="solid"/>
            <a:round/>
            <a:headEnd len="med" w="med" type="none"/>
            <a:tailEnd len="med" w="med" type="none"/>
          </a:ln>
        </p:spPr>
      </p:cxnSp>
      <p:cxnSp>
        <p:nvCxnSpPr>
          <p:cNvPr id="121" name="Shape 121"/>
          <p:cNvCxnSpPr>
            <a:endCxn id="118" idx="5"/>
          </p:cNvCxnSpPr>
          <p:nvPr/>
        </p:nvCxnSpPr>
        <p:spPr>
          <a:xfrm rot="10800000">
            <a:off x="2854653" y="4061253"/>
            <a:ext cx="126300" cy="460200"/>
          </a:xfrm>
          <a:prstGeom prst="straightConnector1">
            <a:avLst/>
          </a:prstGeom>
          <a:noFill/>
          <a:ln cap="flat" cmpd="sng" w="19050">
            <a:solidFill>
              <a:srgbClr val="000000"/>
            </a:solidFill>
            <a:prstDash val="solid"/>
            <a:round/>
            <a:headEnd len="med" w="med" type="none"/>
            <a:tailEnd len="med" w="med" type="none"/>
          </a:ln>
        </p:spPr>
      </p:cxnSp>
      <p:cxnSp>
        <p:nvCxnSpPr>
          <p:cNvPr id="122" name="Shape 122"/>
          <p:cNvCxnSpPr>
            <a:endCxn id="119" idx="4"/>
          </p:cNvCxnSpPr>
          <p:nvPr/>
        </p:nvCxnSpPr>
        <p:spPr>
          <a:xfrm flipH="1" rot="10800000">
            <a:off x="3062325" y="4199100"/>
            <a:ext cx="148800" cy="356100"/>
          </a:xfrm>
          <a:prstGeom prst="straightConnector1">
            <a:avLst/>
          </a:prstGeom>
          <a:noFill/>
          <a:ln cap="flat" cmpd="sng" w="19050">
            <a:solidFill>
              <a:srgbClr val="000000"/>
            </a:solidFill>
            <a:prstDash val="solid"/>
            <a:round/>
            <a:headEnd len="med" w="med" type="none"/>
            <a:tailEnd len="med" w="med" type="none"/>
          </a:ln>
        </p:spPr>
      </p:cxnSp>
      <p:sp>
        <p:nvSpPr>
          <p:cNvPr id="123" name="Shape 123"/>
          <p:cNvSpPr/>
          <p:nvPr/>
        </p:nvSpPr>
        <p:spPr>
          <a:xfrm>
            <a:off x="3021675" y="507410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1868275" y="47825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25" name="Shape 125"/>
          <p:cNvCxnSpPr>
            <a:stCxn id="114" idx="1"/>
            <a:endCxn id="124" idx="6"/>
          </p:cNvCxnSpPr>
          <p:nvPr/>
        </p:nvCxnSpPr>
        <p:spPr>
          <a:xfrm rot="10800000">
            <a:off x="2098347" y="4897747"/>
            <a:ext cx="385800" cy="179400"/>
          </a:xfrm>
          <a:prstGeom prst="straightConnector1">
            <a:avLst/>
          </a:prstGeom>
          <a:noFill/>
          <a:ln cap="flat" cmpd="sng" w="19050">
            <a:solidFill>
              <a:srgbClr val="000000"/>
            </a:solidFill>
            <a:prstDash val="solid"/>
            <a:round/>
            <a:headEnd len="med" w="med" type="none"/>
            <a:tailEnd len="med" w="med" type="none"/>
          </a:ln>
        </p:spPr>
      </p:cxnSp>
      <p:cxnSp>
        <p:nvCxnSpPr>
          <p:cNvPr id="126" name="Shape 126"/>
          <p:cNvCxnSpPr>
            <a:endCxn id="123" idx="2"/>
          </p:cNvCxnSpPr>
          <p:nvPr/>
        </p:nvCxnSpPr>
        <p:spPr>
          <a:xfrm>
            <a:off x="2680575" y="5158550"/>
            <a:ext cx="341100" cy="30600"/>
          </a:xfrm>
          <a:prstGeom prst="straightConnector1">
            <a:avLst/>
          </a:prstGeom>
          <a:noFill/>
          <a:ln cap="flat" cmpd="sng" w="19050">
            <a:solidFill>
              <a:srgbClr val="000000"/>
            </a:solidFill>
            <a:prstDash val="solid"/>
            <a:round/>
            <a:headEnd len="med" w="med" type="none"/>
            <a:tailEnd len="med" w="med" type="none"/>
          </a:ln>
        </p:spPr>
      </p:cxnSp>
      <p:sp>
        <p:nvSpPr>
          <p:cNvPr id="127" name="Shape 127"/>
          <p:cNvSpPr/>
          <p:nvPr/>
        </p:nvSpPr>
        <p:spPr>
          <a:xfrm>
            <a:off x="1297025" y="47825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nvSpPr>
        <p:spPr>
          <a:xfrm>
            <a:off x="1360700" y="436580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a:off x="1749850" y="436580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30" name="Shape 130"/>
          <p:cNvCxnSpPr>
            <a:stCxn id="124" idx="2"/>
            <a:endCxn id="127" idx="6"/>
          </p:cNvCxnSpPr>
          <p:nvPr/>
        </p:nvCxnSpPr>
        <p:spPr>
          <a:xfrm rot="10800000">
            <a:off x="1527175" y="4897600"/>
            <a:ext cx="341100" cy="0"/>
          </a:xfrm>
          <a:prstGeom prst="straightConnector1">
            <a:avLst/>
          </a:prstGeom>
          <a:noFill/>
          <a:ln cap="flat" cmpd="sng" w="19050">
            <a:solidFill>
              <a:srgbClr val="000000"/>
            </a:solidFill>
            <a:prstDash val="solid"/>
            <a:round/>
            <a:headEnd len="med" w="med" type="none"/>
            <a:tailEnd len="med" w="med" type="none"/>
          </a:ln>
        </p:spPr>
      </p:cxnSp>
      <p:cxnSp>
        <p:nvCxnSpPr>
          <p:cNvPr id="131" name="Shape 131"/>
          <p:cNvCxnSpPr/>
          <p:nvPr/>
        </p:nvCxnSpPr>
        <p:spPr>
          <a:xfrm rot="10800000">
            <a:off x="1562372" y="4550147"/>
            <a:ext cx="339600" cy="266100"/>
          </a:xfrm>
          <a:prstGeom prst="straightConnector1">
            <a:avLst/>
          </a:prstGeom>
          <a:noFill/>
          <a:ln cap="flat" cmpd="sng" w="19050">
            <a:solidFill>
              <a:srgbClr val="000000"/>
            </a:solidFill>
            <a:prstDash val="solid"/>
            <a:round/>
            <a:headEnd len="med" w="med" type="none"/>
            <a:tailEnd len="med" w="med" type="none"/>
          </a:ln>
        </p:spPr>
      </p:cxnSp>
      <p:cxnSp>
        <p:nvCxnSpPr>
          <p:cNvPr id="132" name="Shape 132"/>
          <p:cNvCxnSpPr>
            <a:endCxn id="129" idx="5"/>
          </p:cNvCxnSpPr>
          <p:nvPr/>
        </p:nvCxnSpPr>
        <p:spPr>
          <a:xfrm rot="10800000">
            <a:off x="1946253" y="4562203"/>
            <a:ext cx="37200" cy="220200"/>
          </a:xfrm>
          <a:prstGeom prst="straightConnector1">
            <a:avLst/>
          </a:prstGeom>
          <a:noFill/>
          <a:ln cap="flat" cmpd="sng" w="19050">
            <a:solidFill>
              <a:srgbClr val="000000"/>
            </a:solidFill>
            <a:prstDash val="solid"/>
            <a:round/>
            <a:headEnd len="med" w="med" type="none"/>
            <a:tailEnd len="med" w="med" type="none"/>
          </a:ln>
        </p:spPr>
      </p:cxnSp>
      <p:sp>
        <p:nvSpPr>
          <p:cNvPr id="133" name="Shape 133"/>
          <p:cNvSpPr/>
          <p:nvPr/>
        </p:nvSpPr>
        <p:spPr>
          <a:xfrm>
            <a:off x="3468350" y="47825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p:nvPr/>
        </p:nvSpPr>
        <p:spPr>
          <a:xfrm>
            <a:off x="3468350" y="530420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nvSpPr>
        <p:spPr>
          <a:xfrm>
            <a:off x="3096075" y="5626650"/>
            <a:ext cx="230100" cy="2301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36" name="Shape 136"/>
          <p:cNvCxnSpPr>
            <a:endCxn id="135" idx="0"/>
          </p:cNvCxnSpPr>
          <p:nvPr/>
        </p:nvCxnSpPr>
        <p:spPr>
          <a:xfrm>
            <a:off x="3136725" y="5304150"/>
            <a:ext cx="74400" cy="322500"/>
          </a:xfrm>
          <a:prstGeom prst="straightConnector1">
            <a:avLst/>
          </a:prstGeom>
          <a:noFill/>
          <a:ln cap="flat" cmpd="sng" w="19050">
            <a:solidFill>
              <a:srgbClr val="000000"/>
            </a:solidFill>
            <a:prstDash val="solid"/>
            <a:round/>
            <a:headEnd len="med" w="med" type="none"/>
            <a:tailEnd len="med" w="med" type="none"/>
          </a:ln>
        </p:spPr>
      </p:cxnSp>
      <p:cxnSp>
        <p:nvCxnSpPr>
          <p:cNvPr id="137" name="Shape 137"/>
          <p:cNvCxnSpPr>
            <a:stCxn id="123" idx="6"/>
            <a:endCxn id="134" idx="1"/>
          </p:cNvCxnSpPr>
          <p:nvPr/>
        </p:nvCxnSpPr>
        <p:spPr>
          <a:xfrm>
            <a:off x="3251775" y="5189150"/>
            <a:ext cx="250200" cy="148800"/>
          </a:xfrm>
          <a:prstGeom prst="straightConnector1">
            <a:avLst/>
          </a:prstGeom>
          <a:noFill/>
          <a:ln cap="flat" cmpd="sng" w="19050">
            <a:solidFill>
              <a:srgbClr val="000000"/>
            </a:solidFill>
            <a:prstDash val="solid"/>
            <a:round/>
            <a:headEnd len="med" w="med" type="none"/>
            <a:tailEnd len="med" w="med" type="none"/>
          </a:ln>
        </p:spPr>
      </p:cxnSp>
      <p:cxnSp>
        <p:nvCxnSpPr>
          <p:cNvPr id="138" name="Shape 138"/>
          <p:cNvCxnSpPr>
            <a:stCxn id="123" idx="7"/>
            <a:endCxn id="133" idx="2"/>
          </p:cNvCxnSpPr>
          <p:nvPr/>
        </p:nvCxnSpPr>
        <p:spPr>
          <a:xfrm flipH="1" rot="10800000">
            <a:off x="3218078" y="4897497"/>
            <a:ext cx="250200" cy="2103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idx="1" type="body"/>
          </p:nvPr>
        </p:nvSpPr>
        <p:spPr>
          <a:xfrm>
            <a:off x="457200" y="5407123"/>
            <a:ext cx="8229600" cy="4914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b="1" lang="en">
                <a:solidFill>
                  <a:srgbClr val="0091EA"/>
                </a:solidFill>
                <a:latin typeface="Roboto Slab"/>
                <a:ea typeface="Roboto Slab"/>
                <a:cs typeface="Roboto Slab"/>
                <a:sym typeface="Roboto Slab"/>
              </a:rPr>
              <a:t>Earth’s Stratosphere</a:t>
            </a:r>
            <a:endParaRPr b="1">
              <a:solidFill>
                <a:srgbClr val="0091EA"/>
              </a:solidFill>
              <a:latin typeface="Roboto Slab"/>
              <a:ea typeface="Roboto Slab"/>
              <a:cs typeface="Roboto Slab"/>
              <a:sym typeface="Roboto Slab"/>
            </a:endParaRPr>
          </a:p>
        </p:txBody>
      </p:sp>
      <p:sp>
        <p:nvSpPr>
          <p:cNvPr id="144" name="Shape 144"/>
          <p:cNvSpPr txBox="1"/>
          <p:nvPr>
            <p:ph idx="12" type="sldNum"/>
          </p:nvPr>
        </p:nvSpPr>
        <p:spPr>
          <a:xfrm>
            <a:off x="-92" y="6333125"/>
            <a:ext cx="91440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45" name="Shape 145"/>
          <p:cNvPicPr preferRelativeResize="0"/>
          <p:nvPr/>
        </p:nvPicPr>
        <p:blipFill rotWithShape="1">
          <a:blip r:embed="rId3">
            <a:alphaModFix/>
          </a:blip>
          <a:srcRect b="0" l="14087" r="21908" t="0"/>
          <a:stretch/>
        </p:blipFill>
        <p:spPr>
          <a:xfrm>
            <a:off x="1065300" y="76750"/>
            <a:ext cx="7013398" cy="5330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b="15910" l="23590" r="36473" t="21499"/>
          <a:stretch/>
        </p:blipFill>
        <p:spPr>
          <a:xfrm>
            <a:off x="1252248" y="0"/>
            <a:ext cx="7015649" cy="6857999"/>
          </a:xfrm>
          <a:prstGeom prst="rect">
            <a:avLst/>
          </a:prstGeom>
          <a:noFill/>
          <a:ln>
            <a:noFill/>
          </a:ln>
        </p:spPr>
      </p:pic>
      <p:sp>
        <p:nvSpPr>
          <p:cNvPr id="151" name="Shape 151"/>
          <p:cNvSpPr txBox="1"/>
          <p:nvPr>
            <p:ph idx="1" type="body"/>
          </p:nvPr>
        </p:nvSpPr>
        <p:spPr>
          <a:xfrm>
            <a:off x="457100" y="5923948"/>
            <a:ext cx="8229600" cy="4914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b="1" lang="en">
                <a:solidFill>
                  <a:srgbClr val="0091EA"/>
                </a:solidFill>
                <a:latin typeface="Roboto Slab"/>
                <a:ea typeface="Roboto Slab"/>
                <a:cs typeface="Roboto Slab"/>
                <a:sym typeface="Roboto Slab"/>
              </a:rPr>
              <a:t>Earth’s Biosphere - KEGG Network</a:t>
            </a:r>
            <a:endParaRPr b="1">
              <a:solidFill>
                <a:srgbClr val="0091EA"/>
              </a:solidFill>
              <a:latin typeface="Roboto Slab"/>
              <a:ea typeface="Roboto Slab"/>
              <a:cs typeface="Roboto Slab"/>
              <a:sym typeface="Roboto Slab"/>
            </a:endParaRPr>
          </a:p>
        </p:txBody>
      </p:sp>
      <p:sp>
        <p:nvSpPr>
          <p:cNvPr id="152" name="Shape 152"/>
          <p:cNvSpPr txBox="1"/>
          <p:nvPr>
            <p:ph idx="12" type="sldNum"/>
          </p:nvPr>
        </p:nvSpPr>
        <p:spPr>
          <a:xfrm>
            <a:off x="-92" y="6333125"/>
            <a:ext cx="91440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2800"/>
              <a:t>Degree Distribution</a:t>
            </a:r>
            <a:endParaRPr b="1" sz="2800"/>
          </a:p>
        </p:txBody>
      </p:sp>
      <p:sp>
        <p:nvSpPr>
          <p:cNvPr id="158" name="Shape 158"/>
          <p:cNvSpPr txBox="1"/>
          <p:nvPr>
            <p:ph idx="1" type="body"/>
          </p:nvPr>
        </p:nvSpPr>
        <p:spPr>
          <a:xfrm>
            <a:off x="786137" y="1600200"/>
            <a:ext cx="36753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 sz="2000" u="sng">
                <a:solidFill>
                  <a:srgbClr val="0091EA"/>
                </a:solidFill>
                <a:latin typeface="Roboto Slab"/>
                <a:ea typeface="Roboto Slab"/>
                <a:cs typeface="Roboto Slab"/>
                <a:sym typeface="Roboto Slab"/>
              </a:rPr>
              <a:t>Earth’s Stratosphere</a:t>
            </a:r>
            <a:endParaRPr sz="2000" u="sng">
              <a:solidFill>
                <a:srgbClr val="0091EA"/>
              </a:solidFill>
              <a:latin typeface="Roboto Slab"/>
              <a:ea typeface="Roboto Slab"/>
              <a:cs typeface="Roboto Slab"/>
              <a:sym typeface="Roboto Slab"/>
            </a:endParaRPr>
          </a:p>
          <a:p>
            <a:pPr indent="0" lvl="0" marL="0">
              <a:spcBef>
                <a:spcPts val="600"/>
              </a:spcBef>
              <a:spcAft>
                <a:spcPts val="0"/>
              </a:spcAft>
              <a:buNone/>
            </a:pPr>
            <a:r>
              <a:t/>
            </a:r>
            <a:endParaRPr sz="2000">
              <a:solidFill>
                <a:srgbClr val="000000"/>
              </a:solidFill>
              <a:latin typeface="Roboto Slab"/>
              <a:ea typeface="Roboto Slab"/>
              <a:cs typeface="Roboto Slab"/>
              <a:sym typeface="Roboto Slab"/>
            </a:endParaRPr>
          </a:p>
        </p:txBody>
      </p:sp>
      <p:sp>
        <p:nvSpPr>
          <p:cNvPr id="159" name="Shape 159"/>
          <p:cNvSpPr txBox="1"/>
          <p:nvPr>
            <p:ph idx="2" type="body"/>
          </p:nvPr>
        </p:nvSpPr>
        <p:spPr>
          <a:xfrm>
            <a:off x="4682659" y="1600200"/>
            <a:ext cx="36753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 sz="2000" u="sng">
                <a:solidFill>
                  <a:srgbClr val="0091EA"/>
                </a:solidFill>
                <a:latin typeface="Roboto Slab"/>
                <a:ea typeface="Roboto Slab"/>
                <a:cs typeface="Roboto Slab"/>
                <a:sym typeface="Roboto Slab"/>
              </a:rPr>
              <a:t>Earth’s Biosphere - KEGG Network</a:t>
            </a:r>
            <a:endParaRPr sz="2000" u="sng">
              <a:solidFill>
                <a:srgbClr val="0091EA"/>
              </a:solidFill>
              <a:latin typeface="Roboto Slab"/>
              <a:ea typeface="Roboto Slab"/>
              <a:cs typeface="Roboto Slab"/>
              <a:sym typeface="Roboto Slab"/>
            </a:endParaRPr>
          </a:p>
        </p:txBody>
      </p:sp>
      <p:sp>
        <p:nvSpPr>
          <p:cNvPr id="160" name="Shape 160"/>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61" name="Shape 161"/>
          <p:cNvPicPr preferRelativeResize="0"/>
          <p:nvPr/>
        </p:nvPicPr>
        <p:blipFill rotWithShape="1">
          <a:blip r:embed="rId3">
            <a:alphaModFix/>
          </a:blip>
          <a:srcRect b="0" l="1293" r="0" t="0"/>
          <a:stretch/>
        </p:blipFill>
        <p:spPr>
          <a:xfrm>
            <a:off x="0" y="2568575"/>
            <a:ext cx="4862051" cy="3283900"/>
          </a:xfrm>
          <a:prstGeom prst="rect">
            <a:avLst/>
          </a:prstGeom>
          <a:noFill/>
          <a:ln>
            <a:noFill/>
          </a:ln>
        </p:spPr>
      </p:pic>
      <p:pic>
        <p:nvPicPr>
          <p:cNvPr id="162" name="Shape 162"/>
          <p:cNvPicPr preferRelativeResize="0"/>
          <p:nvPr/>
        </p:nvPicPr>
        <p:blipFill rotWithShape="1">
          <a:blip r:embed="rId4">
            <a:alphaModFix/>
          </a:blip>
          <a:srcRect b="0" l="0" r="6881" t="0"/>
          <a:stretch/>
        </p:blipFill>
        <p:spPr>
          <a:xfrm>
            <a:off x="4557275" y="2568575"/>
            <a:ext cx="4586726" cy="328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786150" y="410826"/>
            <a:ext cx="7571700" cy="936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a:t>Statistical Analysis of Networks </a:t>
            </a:r>
            <a:endParaRPr b="1"/>
          </a:p>
        </p:txBody>
      </p:sp>
      <p:graphicFrame>
        <p:nvGraphicFramePr>
          <p:cNvPr id="168" name="Shape 168"/>
          <p:cNvGraphicFramePr/>
          <p:nvPr/>
        </p:nvGraphicFramePr>
        <p:xfrm>
          <a:off x="952500" y="1417075"/>
          <a:ext cx="3000000" cy="3000000"/>
        </p:xfrm>
        <a:graphic>
          <a:graphicData uri="http://schemas.openxmlformats.org/drawingml/2006/table">
            <a:tbl>
              <a:tblPr>
                <a:noFill/>
                <a:tableStyleId>{F2C03814-C349-4B7B-B77D-4673D23D203C}</a:tableStyleId>
              </a:tblPr>
              <a:tblGrid>
                <a:gridCol w="1462450"/>
                <a:gridCol w="1462450"/>
                <a:gridCol w="1462450"/>
                <a:gridCol w="1462450"/>
                <a:gridCol w="1462450"/>
              </a:tblGrid>
              <a:tr h="602500">
                <a:tc>
                  <a:txBody>
                    <a:bodyPr>
                      <a:noAutofit/>
                    </a:bodyPr>
                    <a:lstStyle/>
                    <a:p>
                      <a:pPr indent="0" lvl="0" marL="0">
                        <a:spcBef>
                          <a:spcPts val="0"/>
                        </a:spcBef>
                        <a:spcAft>
                          <a:spcPts val="0"/>
                        </a:spcAft>
                        <a:buNone/>
                      </a:pPr>
                      <a:r>
                        <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07D8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solidFill>
                            <a:srgbClr val="607D8B"/>
                          </a:solidFill>
                          <a:latin typeface="Roboto Slab"/>
                          <a:ea typeface="Roboto Slab"/>
                          <a:cs typeface="Roboto Slab"/>
                          <a:sym typeface="Roboto Slab"/>
                        </a:rPr>
                        <a:t>EA - Oxygen</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07D8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607D8B"/>
                          </a:solidFill>
                          <a:latin typeface="Roboto Slab"/>
                          <a:ea typeface="Roboto Slab"/>
                          <a:cs typeface="Roboto Slab"/>
                          <a:sym typeface="Roboto Slab"/>
                        </a:rPr>
                        <a:t>EA - All</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07D8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607D8B"/>
                          </a:solidFill>
                          <a:latin typeface="Roboto Slab"/>
                          <a:ea typeface="Roboto Slab"/>
                          <a:cs typeface="Roboto Slab"/>
                          <a:sym typeface="Roboto Slab"/>
                        </a:rPr>
                        <a:t>E</a:t>
                      </a:r>
                      <a:r>
                        <a:rPr lang="en">
                          <a:solidFill>
                            <a:srgbClr val="607D8B"/>
                          </a:solidFill>
                          <a:latin typeface="Roboto Slab"/>
                          <a:ea typeface="Roboto Slab"/>
                          <a:cs typeface="Roboto Slab"/>
                          <a:sym typeface="Roboto Slab"/>
                        </a:rPr>
                        <a:t>B - Oxygen</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07D8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solidFill>
                            <a:srgbClr val="607D8B"/>
                          </a:solidFill>
                          <a:latin typeface="Roboto Slab"/>
                          <a:ea typeface="Roboto Slab"/>
                          <a:cs typeface="Roboto Slab"/>
                          <a:sym typeface="Roboto Slab"/>
                        </a:rPr>
                        <a:t>EB - All</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07D8B"/>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15675">
                <a:tc>
                  <a:txBody>
                    <a:bodyPr>
                      <a:noAutofit/>
                    </a:bodyPr>
                    <a:lstStyle/>
                    <a:p>
                      <a:pPr indent="0" lvl="0" marL="0" algn="r">
                        <a:spcBef>
                          <a:spcPts val="0"/>
                        </a:spcBef>
                        <a:spcAft>
                          <a:spcPts val="0"/>
                        </a:spcAft>
                        <a:buNone/>
                      </a:pPr>
                      <a:r>
                        <a:rPr lang="en">
                          <a:solidFill>
                            <a:srgbClr val="607D8B"/>
                          </a:solidFill>
                          <a:latin typeface="Roboto Slab"/>
                          <a:ea typeface="Roboto Slab"/>
                          <a:cs typeface="Roboto Slab"/>
                          <a:sym typeface="Roboto Slab"/>
                        </a:rPr>
                        <a:t>Mean Degree</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lnSpc>
                          <a:spcPct val="115000"/>
                        </a:lnSpc>
                        <a:spcBef>
                          <a:spcPts val="0"/>
                        </a:spcBef>
                        <a:spcAft>
                          <a:spcPts val="0"/>
                        </a:spcAft>
                        <a:buNone/>
                      </a:pPr>
                      <a:r>
                        <a:rPr b="1" lang="en" sz="1800">
                          <a:solidFill>
                            <a:srgbClr val="263238"/>
                          </a:solidFill>
                          <a:latin typeface="Source Sans Pro"/>
                          <a:ea typeface="Source Sans Pro"/>
                          <a:cs typeface="Source Sans Pro"/>
                          <a:sym typeface="Source Sans Pro"/>
                        </a:rPr>
                        <a:t>16.229</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263238"/>
                          </a:solidFill>
                          <a:latin typeface="Source Sans Pro"/>
                          <a:ea typeface="Source Sans Pro"/>
                          <a:cs typeface="Source Sans Pro"/>
                          <a:sym typeface="Source Sans Pro"/>
                        </a:rPr>
                        <a:t>15.841</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algn="ctr">
                        <a:spcBef>
                          <a:spcPts val="0"/>
                        </a:spcBef>
                        <a:spcAft>
                          <a:spcPts val="0"/>
                        </a:spcAft>
                        <a:buNone/>
                      </a:pPr>
                      <a:r>
                        <a:rPr b="1" lang="en" sz="1800">
                          <a:solidFill>
                            <a:srgbClr val="263238"/>
                          </a:solidFill>
                          <a:latin typeface="Source Sans Pro"/>
                          <a:ea typeface="Source Sans Pro"/>
                          <a:cs typeface="Source Sans Pro"/>
                          <a:sym typeface="Source Sans Pro"/>
                        </a:rPr>
                        <a:t>9.933</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9.892</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r h="959650">
                <a:tc>
                  <a:txBody>
                    <a:bodyPr>
                      <a:noAutofit/>
                    </a:bodyPr>
                    <a:lstStyle/>
                    <a:p>
                      <a:pPr indent="0" lvl="0" marL="0" algn="r">
                        <a:spcBef>
                          <a:spcPts val="0"/>
                        </a:spcBef>
                        <a:spcAft>
                          <a:spcPts val="0"/>
                        </a:spcAft>
                        <a:buNone/>
                      </a:pPr>
                      <a:r>
                        <a:rPr lang="en">
                          <a:solidFill>
                            <a:srgbClr val="607D8B"/>
                          </a:solidFill>
                          <a:latin typeface="Roboto Slab"/>
                          <a:ea typeface="Roboto Slab"/>
                          <a:cs typeface="Roboto Slab"/>
                          <a:sym typeface="Roboto Slab"/>
                        </a:rPr>
                        <a:t>Average Clustering Coefficient</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1800">
                          <a:solidFill>
                            <a:srgbClr val="263238"/>
                          </a:solidFill>
                          <a:latin typeface="Source Sans Pro"/>
                          <a:ea typeface="Source Sans Pro"/>
                          <a:cs typeface="Source Sans Pro"/>
                          <a:sym typeface="Source Sans Pro"/>
                        </a:rPr>
                        <a:t>0.7186</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263238"/>
                          </a:solidFill>
                          <a:latin typeface="Source Sans Pro"/>
                          <a:ea typeface="Source Sans Pro"/>
                          <a:cs typeface="Source Sans Pro"/>
                          <a:sym typeface="Source Sans Pro"/>
                        </a:rPr>
                        <a:t>0</a:t>
                      </a:r>
                      <a:r>
                        <a:rPr b="1" lang="en" sz="1800">
                          <a:solidFill>
                            <a:srgbClr val="263238"/>
                          </a:solidFill>
                          <a:latin typeface="Source Sans Pro"/>
                          <a:ea typeface="Source Sans Pro"/>
                          <a:cs typeface="Source Sans Pro"/>
                          <a:sym typeface="Source Sans Pro"/>
                        </a:rPr>
                        <a:t>.6963</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sz="1800">
                          <a:solidFill>
                            <a:srgbClr val="263238"/>
                          </a:solidFill>
                          <a:latin typeface="Source Sans Pro"/>
                          <a:ea typeface="Source Sans Pro"/>
                          <a:cs typeface="Source Sans Pro"/>
                          <a:sym typeface="Source Sans Pro"/>
                        </a:rPr>
                        <a:t>0.3206</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0.3199</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4525">
                <a:tc>
                  <a:txBody>
                    <a:bodyPr>
                      <a:noAutofit/>
                    </a:bodyPr>
                    <a:lstStyle/>
                    <a:p>
                      <a:pPr indent="0" lvl="0" marL="0" rtl="0" algn="r">
                        <a:spcBef>
                          <a:spcPts val="0"/>
                        </a:spcBef>
                        <a:spcAft>
                          <a:spcPts val="0"/>
                        </a:spcAft>
                        <a:buNone/>
                      </a:pPr>
                      <a:r>
                        <a:rPr lang="en">
                          <a:solidFill>
                            <a:srgbClr val="607D8B"/>
                          </a:solidFill>
                          <a:latin typeface="Roboto Slab"/>
                          <a:ea typeface="Roboto Slab"/>
                          <a:cs typeface="Roboto Slab"/>
                          <a:sym typeface="Roboto Slab"/>
                        </a:rPr>
                        <a:t>Assortativity Coefficient</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lnSpc>
                          <a:spcPct val="115000"/>
                        </a:lnSpc>
                        <a:spcBef>
                          <a:spcPts val="0"/>
                        </a:spcBef>
                        <a:spcAft>
                          <a:spcPts val="0"/>
                        </a:spcAft>
                        <a:buNone/>
                      </a:pPr>
                      <a:r>
                        <a:rPr b="1" lang="en" sz="1800">
                          <a:solidFill>
                            <a:srgbClr val="263238"/>
                          </a:solidFill>
                          <a:latin typeface="Source Sans Pro"/>
                          <a:ea typeface="Source Sans Pro"/>
                          <a:cs typeface="Source Sans Pro"/>
                          <a:sym typeface="Source Sans Pro"/>
                        </a:rPr>
                        <a:t>-0.2438</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-0.2369</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r h="959650">
                <a:tc>
                  <a:txBody>
                    <a:bodyPr>
                      <a:noAutofit/>
                    </a:bodyPr>
                    <a:lstStyle/>
                    <a:p>
                      <a:pPr indent="0" lvl="0" marL="0" rtl="0" algn="r">
                        <a:spcBef>
                          <a:spcPts val="0"/>
                        </a:spcBef>
                        <a:spcAft>
                          <a:spcPts val="0"/>
                        </a:spcAft>
                        <a:buNone/>
                      </a:pPr>
                      <a:r>
                        <a:rPr lang="en">
                          <a:solidFill>
                            <a:srgbClr val="607D8B"/>
                          </a:solidFill>
                          <a:latin typeface="Roboto Slab"/>
                          <a:ea typeface="Roboto Slab"/>
                          <a:cs typeface="Roboto Slab"/>
                          <a:sym typeface="Roboto Slab"/>
                        </a:rPr>
                        <a:t>Average Neighbor Degree</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lnSpc>
                          <a:spcPct val="115000"/>
                        </a:lnSpc>
                        <a:spcBef>
                          <a:spcPts val="0"/>
                        </a:spcBef>
                        <a:spcAft>
                          <a:spcPts val="0"/>
                        </a:spcAft>
                        <a:buNone/>
                      </a:pPr>
                      <a:r>
                        <a:rPr b="1" lang="en" sz="1800">
                          <a:solidFill>
                            <a:srgbClr val="263238"/>
                          </a:solidFill>
                          <a:latin typeface="Source Sans Pro"/>
                          <a:ea typeface="Source Sans Pro"/>
                          <a:cs typeface="Source Sans Pro"/>
                          <a:sym typeface="Source Sans Pro"/>
                        </a:rPr>
                        <a:t>57.3</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54.2</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318.2</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263238"/>
                          </a:solidFill>
                          <a:latin typeface="Source Sans Pro"/>
                          <a:ea typeface="Source Sans Pro"/>
                          <a:cs typeface="Source Sans Pro"/>
                          <a:sym typeface="Source Sans Pro"/>
                        </a:rPr>
                        <a:t>316.9</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r h="587950">
                <a:tc>
                  <a:txBody>
                    <a:bodyPr>
                      <a:noAutofit/>
                    </a:bodyPr>
                    <a:lstStyle/>
                    <a:p>
                      <a:pPr indent="0" lvl="0" marL="0" rtl="0" algn="r">
                        <a:spcBef>
                          <a:spcPts val="0"/>
                        </a:spcBef>
                        <a:spcAft>
                          <a:spcPts val="0"/>
                        </a:spcAft>
                        <a:buNone/>
                      </a:pPr>
                      <a:r>
                        <a:rPr lang="en">
                          <a:solidFill>
                            <a:srgbClr val="607D8B"/>
                          </a:solidFill>
                          <a:latin typeface="Roboto Slab"/>
                          <a:ea typeface="Roboto Slab"/>
                          <a:cs typeface="Roboto Slab"/>
                          <a:sym typeface="Roboto Slab"/>
                        </a:rPr>
                        <a:t>Betweenness</a:t>
                      </a:r>
                      <a:endParaRPr>
                        <a:solidFill>
                          <a:srgbClr val="607D8B"/>
                        </a:solidFill>
                        <a:latin typeface="Roboto Slab"/>
                        <a:ea typeface="Roboto Slab"/>
                        <a:cs typeface="Roboto Slab"/>
                        <a:sym typeface="Roboto Slab"/>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lnSpc>
                          <a:spcPct val="115000"/>
                        </a:lnSpc>
                        <a:spcBef>
                          <a:spcPts val="0"/>
                        </a:spcBef>
                        <a:spcAft>
                          <a:spcPts val="0"/>
                        </a:spcAft>
                        <a:buNone/>
                      </a:pPr>
                      <a:r>
                        <a:rPr b="1" lang="en" sz="1800">
                          <a:solidFill>
                            <a:srgbClr val="263238"/>
                          </a:solidFill>
                          <a:latin typeface="Source Sans Pro"/>
                          <a:ea typeface="Source Sans Pro"/>
                          <a:cs typeface="Source Sans Pro"/>
                          <a:sym typeface="Source Sans Pro"/>
                        </a:rPr>
                        <a:t>0.00397</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0.0004</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a:t>
                      </a:r>
                      <a:endParaRPr b="1" sz="1800">
                        <a:solidFill>
                          <a:srgbClr val="263238"/>
                        </a:solidFill>
                        <a:latin typeface="Source Sans Pro"/>
                        <a:ea typeface="Source Sans Pro"/>
                        <a:cs typeface="Source Sans Pro"/>
                        <a:sym typeface="Source Sans Pro"/>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bl>
          </a:graphicData>
        </a:graphic>
      </p:graphicFrame>
      <p:sp>
        <p:nvSpPr>
          <p:cNvPr id="169" name="Shape 169"/>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idx="4294967295" type="ctrTitle"/>
          </p:nvPr>
        </p:nvSpPr>
        <p:spPr>
          <a:xfrm>
            <a:off x="685800" y="587123"/>
            <a:ext cx="7772400" cy="1546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sz="6000"/>
              <a:t>Thanks!</a:t>
            </a:r>
            <a:endParaRPr b="1" sz="6000"/>
          </a:p>
        </p:txBody>
      </p:sp>
      <p:sp>
        <p:nvSpPr>
          <p:cNvPr id="175" name="Shape 175"/>
          <p:cNvSpPr txBox="1"/>
          <p:nvPr>
            <p:ph idx="4294967295" type="subTitle"/>
          </p:nvPr>
        </p:nvSpPr>
        <p:spPr>
          <a:xfrm>
            <a:off x="685800" y="2186550"/>
            <a:ext cx="6593700" cy="10464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3600"/>
              <a:t>Any questions?</a:t>
            </a:r>
            <a:endParaRPr b="1" sz="3600"/>
          </a:p>
        </p:txBody>
      </p:sp>
      <p:sp>
        <p:nvSpPr>
          <p:cNvPr id="176" name="Shape 176"/>
          <p:cNvSpPr txBox="1"/>
          <p:nvPr>
            <p:ph idx="12" type="sldNum"/>
          </p:nvPr>
        </p:nvSpPr>
        <p:spPr>
          <a:xfrm>
            <a:off x="84043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77" name="Shape 177"/>
          <p:cNvPicPr preferRelativeResize="0"/>
          <p:nvPr/>
        </p:nvPicPr>
        <p:blipFill>
          <a:blip r:embed="rId3">
            <a:alphaModFix/>
          </a:blip>
          <a:stretch>
            <a:fillRect/>
          </a:stretch>
        </p:blipFill>
        <p:spPr>
          <a:xfrm rot="-161036">
            <a:off x="6162553" y="5186354"/>
            <a:ext cx="1428017" cy="1470845"/>
          </a:xfrm>
          <a:prstGeom prst="rect">
            <a:avLst/>
          </a:prstGeom>
          <a:noFill/>
          <a:ln>
            <a:noFill/>
          </a:ln>
        </p:spPr>
      </p:pic>
      <p:pic>
        <p:nvPicPr>
          <p:cNvPr id="178" name="Shape 178"/>
          <p:cNvPicPr preferRelativeResize="0"/>
          <p:nvPr/>
        </p:nvPicPr>
        <p:blipFill>
          <a:blip r:embed="rId4">
            <a:alphaModFix/>
          </a:blip>
          <a:stretch>
            <a:fillRect/>
          </a:stretch>
        </p:blipFill>
        <p:spPr>
          <a:xfrm>
            <a:off x="4966200" y="4907425"/>
            <a:ext cx="1151658" cy="1782401"/>
          </a:xfrm>
          <a:prstGeom prst="rect">
            <a:avLst/>
          </a:prstGeom>
          <a:noFill/>
          <a:ln>
            <a:noFill/>
          </a:ln>
        </p:spPr>
      </p:pic>
      <p:pic>
        <p:nvPicPr>
          <p:cNvPr id="179" name="Shape 179"/>
          <p:cNvPicPr preferRelativeResize="0"/>
          <p:nvPr/>
        </p:nvPicPr>
        <p:blipFill>
          <a:blip r:embed="rId5">
            <a:alphaModFix/>
          </a:blip>
          <a:stretch>
            <a:fillRect/>
          </a:stretch>
        </p:blipFill>
        <p:spPr>
          <a:xfrm>
            <a:off x="2261175" y="5597801"/>
            <a:ext cx="2626200" cy="735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